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20.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slideMasters/_rels/slideMaster5.xml.rels" ContentType="application/vnd.openxmlformats-package.relationships+xml"/>
  <Override PartName="/ppt/slideMasters/_rels/slideMaster6.xml.rels" ContentType="application/vnd.openxmlformats-package.relationships+xml"/>
  <Override PartName="/ppt/slideMasters/slideMaster6.xml" ContentType="application/vnd.openxmlformats-officedocument.presentationml.slideMaster+xml"/>
  <Override PartName="/ppt/notesMasters/notesMaster1.xml" ContentType="application/vnd.openxmlformats-officedocument.presentationml.notesMaster+xml"/>
  <Override PartName="/ppt/notesMasters/_rels/notesMaster1.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media/image1.jpeg" ContentType="image/jpeg"/>
  <Override PartName="/ppt/media/image3.png" ContentType="image/png"/>
  <Override PartName="/ppt/media/image2.png" ContentType="image/png"/>
  <Override PartName="/ppt/media/image4.jpeg" ContentType="image/jpeg"/>
  <Override PartName="/ppt/media/image5.png" ContentType="image/png"/>
  <Override PartName="/ppt/media/image6.png" ContentType="image/png"/>
  <Override PartName="/ppt/media/image8.jpeg" ContentType="image/jpeg"/>
  <Override PartName="/ppt/media/image7.png" ContentType="image/png"/>
  <Override PartName="/ppt/media/image9.jpeg" ContentType="image/jpeg"/>
  <Override PartName="/ppt/media/image10.png" ContentType="image/png"/>
  <Override PartName="/ppt/media/image11.png" ContentType="image/png"/>
  <Override PartName="/ppt/media/image12.jpeg" ContentType="image/jpeg"/>
  <Override PartName="/ppt/media/image13.png" ContentType="image/png"/>
  <Override PartName="/ppt/media/image14.gif" ContentType="image/gif"/>
  <Override PartName="/ppt/media/image15.gif" ContentType="image/gif"/>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21.png" ContentType="image/png"/>
  <Override PartName="/ppt/media/image22.png" ContentType="image/png"/>
  <Override PartName="/ppt/media/image23.jpeg" ContentType="image/jpeg"/>
  <Override PartName="/ppt/media/image24.png" ContentType="image/png"/>
  <Override PartName="/ppt/media/image25.png" ContentType="image/png"/>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5.xml" ContentType="application/vnd.openxmlformats-officedocument.presentationml.slideLayout+xml"/>
  <Override PartName="/ppt/slideLayouts/slideLayout6.xml" ContentType="application/vnd.openxmlformats-officedocument.presentationml.slideLayout+xml"/>
  <Override PartName="/ppt/slideLayouts/slideLayout36.xml" ContentType="application/vnd.openxmlformats-officedocument.presentationml.slideLayout+xml"/>
  <Override PartName="/ppt/slideLayouts/slideLayout7.xml" ContentType="application/vnd.openxmlformats-officedocument.presentationml.slideLayout+xml"/>
  <Override PartName="/ppt/slideLayouts/slideLayout37.xml" ContentType="application/vnd.openxmlformats-officedocument.presentationml.slideLayout+xml"/>
  <Override PartName="/ppt/slideLayouts/slideLayout8.xml" ContentType="application/vnd.openxmlformats-officedocument.presentationml.slideLayout+xml"/>
  <Override PartName="/ppt/slideLayouts/slideLayout38.xml" ContentType="application/vnd.openxmlformats-officedocument.presentationml.slideLayout+xml"/>
  <Override PartName="/ppt/slideLayouts/slideLayout9.xml" ContentType="application/vnd.openxmlformats-officedocument.presentationml.slideLayout+xml"/>
  <Override PartName="/ppt/slideLayouts/slideLayout3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_rels/slideLayout31.xml.rels" ContentType="application/vnd.openxmlformats-package.relationships+xml"/>
  <Override PartName="/ppt/slideLayouts/_rels/slideLayout53.xml.rels" ContentType="application/vnd.openxmlformats-package.relationships+xml"/>
  <Override PartName="/ppt/slideLayouts/_rels/slideLayout1.xml.rels" ContentType="application/vnd.openxmlformats-package.relationships+xml"/>
  <Override PartName="/ppt/slideLayouts/_rels/slideLayout32.xml.rels" ContentType="application/vnd.openxmlformats-package.relationships+xml"/>
  <Override PartName="/ppt/slideLayouts/_rels/slideLayout54.xml.rels" ContentType="application/vnd.openxmlformats-package.relationships+xml"/>
  <Override PartName="/ppt/slideLayouts/_rels/slideLayout2.xml.rels" ContentType="application/vnd.openxmlformats-package.relationships+xml"/>
  <Override PartName="/ppt/slideLayouts/_rels/slideLayout33.xml.rels" ContentType="application/vnd.openxmlformats-package.relationships+xml"/>
  <Override PartName="/ppt/slideLayouts/_rels/slideLayout3.xml.rels" ContentType="application/vnd.openxmlformats-package.relationships+xml"/>
  <Override PartName="/ppt/slideLayouts/_rels/slideLayout55.xml.rels" ContentType="application/vnd.openxmlformats-package.relationships+xml"/>
  <Override PartName="/ppt/slideLayouts/_rels/slideLayout34.xml.rels" ContentType="application/vnd.openxmlformats-package.relationships+xml"/>
  <Override PartName="/ppt/slideLayouts/_rels/slideLayout4.xml.rels" ContentType="application/vnd.openxmlformats-package.relationships+xml"/>
  <Override PartName="/ppt/slideLayouts/_rels/slideLayout56.xml.rels" ContentType="application/vnd.openxmlformats-package.relationships+xml"/>
  <Override PartName="/ppt/slideLayouts/_rels/slideLayout35.xml.rels" ContentType="application/vnd.openxmlformats-package.relationships+xml"/>
  <Override PartName="/ppt/slideLayouts/_rels/slideLayout5.xml.rels" ContentType="application/vnd.openxmlformats-package.relationships+xml"/>
  <Override PartName="/ppt/slideLayouts/_rels/slideLayout57.xml.rels" ContentType="application/vnd.openxmlformats-package.relationships+xml"/>
  <Override PartName="/ppt/slideLayouts/_rels/slideLayout36.xml.rels" ContentType="application/vnd.openxmlformats-package.relationships+xml"/>
  <Override PartName="/ppt/slideLayouts/_rels/slideLayout6.xml.rels" ContentType="application/vnd.openxmlformats-package.relationships+xml"/>
  <Override PartName="/ppt/slideLayouts/_rels/slideLayout58.xml.rels" ContentType="application/vnd.openxmlformats-package.relationships+xml"/>
  <Override PartName="/ppt/slideLayouts/_rels/slideLayout37.xml.rels" ContentType="application/vnd.openxmlformats-package.relationships+xml"/>
  <Override PartName="/ppt/slideLayouts/_rels/slideLayout7.xml.rels" ContentType="application/vnd.openxmlformats-package.relationships+xml"/>
  <Override PartName="/ppt/slideLayouts/_rels/slideLayout59.xml.rels" ContentType="application/vnd.openxmlformats-package.relationships+xml"/>
  <Override PartName="/ppt/slideLayouts/_rels/slideLayout38.xml.rels" ContentType="application/vnd.openxmlformats-package.relationships+xml"/>
  <Override PartName="/ppt/slideLayouts/_rels/slideLayout8.xml.rels" ContentType="application/vnd.openxmlformats-package.relationships+xml"/>
  <Override PartName="/ppt/slideLayouts/_rels/slideLayout39.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slideLayouts/_rels/slideLayout49.xml.rels" ContentType="application/vnd.openxmlformats-package.relationships+xml"/>
  <Override PartName="/ppt/slideLayouts/_rels/slideLayout50.xml.rels" ContentType="application/vnd.openxmlformats-package.relationships+xml"/>
  <Override PartName="/ppt/slideLayouts/_rels/slideLayout51.xml.rels" ContentType="application/vnd.openxmlformats-package.relationships+xml"/>
  <Override PartName="/ppt/slideLayouts/_rels/slideLayout52.xml.rels" ContentType="application/vnd.openxmlformats-package.relationships+xml"/>
  <Override PartName="/ppt/slideLayouts/_rels/slideLayout60.xml.rels" ContentType="application/vnd.openxmlformats-package.relationships+xml"/>
  <Override PartName="/ppt/slideLayouts/_rels/slideLayout61.xml.rels" ContentType="application/vnd.openxmlformats-package.relationships+xml"/>
  <Override PartName="/ppt/slideLayouts/_rels/slideLayout62.xml.rels" ContentType="application/vnd.openxmlformats-package.relationships+xml"/>
  <Override PartName="/ppt/slideLayouts/_rels/slideLayout63.xml.rels" ContentType="application/vnd.openxmlformats-package.relationships+xml"/>
  <Override PartName="/ppt/slideLayouts/_rels/slideLayout64.xml.rels" ContentType="application/vnd.openxmlformats-package.relationships+xml"/>
  <Override PartName="/ppt/slideLayouts/_rels/slideLayout65.xml.rels" ContentType="application/vnd.openxmlformats-package.relationships+xml"/>
  <Override PartName="/ppt/slideLayouts/_rels/slideLayout66.xml.rels" ContentType="application/vnd.openxmlformats-package.relationships+xml"/>
  <Override PartName="/ppt/slideLayouts/_rels/slideLayout67.xml.rels" ContentType="application/vnd.openxmlformats-package.relationships+xml"/>
  <Override PartName="/ppt/slideLayouts/_rels/slideLayout68.xml.rels" ContentType="application/vnd.openxmlformats-package.relationships+xml"/>
  <Override PartName="/ppt/slideLayouts/_rels/slideLayout69.xml.rels" ContentType="application/vnd.openxmlformats-package.relationships+xml"/>
  <Override PartName="/ppt/slideLayouts/_rels/slideLayout70.xml.rels" ContentType="application/vnd.openxmlformats-package.relationships+xml"/>
  <Override PartName="/ppt/slideLayouts/_rels/slideLayout71.xml.rels" ContentType="application/vnd.openxmlformats-package.relationships+xml"/>
  <Override PartName="/ppt/slideLayouts/_rels/slideLayout72.xml.rels" ContentType="application/vnd.openxmlformats-package.relationship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notesSlides/notesSlide15.xml" ContentType="application/vnd.openxmlformats-officedocument.presentationml.notesSlide+xml"/>
  <Override PartName="/ppt/notesSlides/_rels/notesSlide15.xml.rels" ContentType="application/vnd.openxmlformats-package.relationships+xml"/>
  <Override PartName="/ppt/presProps.xml" ContentType="application/vnd.openxmlformats-officedocument.presentationml.presProps+xml"/>
  <Override PartName="/ppt/_rels/presentation.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 id="214748371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Lst>
  <p:sldSz cx="20104100" cy="1130300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notesMaster" Target="notesMasters/notesMaster1.xml"/><Relationship Id="rId9" Type="http://schemas.openxmlformats.org/officeDocument/2006/relationships/slide" Target="slides/slide1.xml"/><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 Id="rId23" Type="http://schemas.openxmlformats.org/officeDocument/2006/relationships/slide" Target="slides/slide15.xml"/><Relationship Id="rId24" Type="http://schemas.openxmlformats.org/officeDocument/2006/relationships/slide" Target="slides/slide16.xml"/><Relationship Id="rId25" Type="http://schemas.openxmlformats.org/officeDocument/2006/relationships/slide" Target="slides/slide17.xml"/><Relationship Id="rId26" Type="http://schemas.openxmlformats.org/officeDocument/2006/relationships/slide" Target="slides/slide18.xml"/><Relationship Id="rId27" Type="http://schemas.openxmlformats.org/officeDocument/2006/relationships/slide" Target="slides/slide19.xml"/><Relationship Id="rId28" Type="http://schemas.openxmlformats.org/officeDocument/2006/relationships/presProps" Target="presProps.xml"/>
</Relationships>
</file>

<file path=ppt/charts/chart13.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lang="ru-RU" sz="1800" spc="-1" strike="noStrike">
                <a:solidFill>
                  <a:srgbClr val="000000"/>
                </a:solidFill>
                <a:latin typeface="Arial"/>
                <a:ea typeface="Arial"/>
              </a:defRPr>
            </a:pPr>
            <a:r>
              <a:rPr b="1" lang="ru-RU" sz="1800" spc="-1" strike="noStrike">
                <a:solidFill>
                  <a:srgbClr val="000000"/>
                </a:solidFill>
                <a:latin typeface="Arial"/>
                <a:ea typeface="Arial"/>
              </a:rPr>
              <a:t>2020 год</a:t>
            </a:r>
          </a:p>
        </c:rich>
      </c:tx>
      <c:overlay val="0"/>
      <c:spPr>
        <a:noFill/>
        <a:ln w="0">
          <a:noFill/>
        </a:ln>
      </c:spPr>
    </c:title>
    <c:autoTitleDeleted val="0"/>
    <c:plotArea>
      <c:pieChart>
        <c:varyColors val="1"/>
        <c:ser>
          <c:idx val="0"/>
          <c:order val="0"/>
          <c:tx>
            <c:strRef>
              <c:f>label 0</c:f>
              <c:strCache>
                <c:ptCount val="1"/>
                <c:pt idx="0">
                  <c:v>Дополнительное Ключевое Пилот Не указан</c:v>
                </c:pt>
              </c:strCache>
            </c:strRef>
          </c:tx>
          <c:spPr>
            <a:solidFill>
              <a:srgbClr val="4f81bd"/>
            </a:solidFill>
            <a:ln w="0">
              <a:noFill/>
            </a:ln>
          </c:spPr>
          <c:explosion val="0"/>
          <c:dPt>
            <c:idx val="0"/>
            <c:spPr>
              <a:solidFill>
                <a:srgbClr val="4f81bd"/>
              </a:solidFill>
              <a:ln w="0">
                <a:noFill/>
              </a:ln>
            </c:spPr>
          </c:dPt>
          <c:dPt>
            <c:idx val="1"/>
            <c:spPr>
              <a:solidFill>
                <a:srgbClr val="c0504d"/>
              </a:solidFill>
              <a:ln w="0">
                <a:noFill/>
              </a:ln>
            </c:spPr>
          </c:dPt>
          <c:dPt>
            <c:idx val="2"/>
            <c:spPr>
              <a:solidFill>
                <a:srgbClr val="9bbb59"/>
              </a:solidFill>
              <a:ln w="0">
                <a:noFill/>
              </a:ln>
            </c:spPr>
          </c:dPt>
          <c:dPt>
            <c:idx val="3"/>
            <c:spPr>
              <a:solidFill>
                <a:srgbClr val="8064a2"/>
              </a:solidFill>
              <a:ln w="0">
                <a:noFill/>
              </a:ln>
            </c:spPr>
          </c:dPt>
          <c:dLbls>
            <c:dLbl>
              <c:idx val="0"/>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dLbl>
              <c:idx val="1"/>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dLbl>
              <c:idx val="2"/>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dLbl>
              <c:idx val="3"/>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txPr>
              <a:bodyPr wrap="square"/>
              <a:lstStyle/>
              <a:p>
                <a:pPr>
                  <a:defRPr b="1" sz="1800" spc="-1" strike="noStrike">
                    <a:solidFill>
                      <a:srgbClr val="000000"/>
                    </a:solidFill>
                    <a:latin typeface="Arial"/>
                    <a:ea typeface="Arial"/>
                  </a:defRPr>
                </a:pPr>
              </a:p>
            </c:txPr>
            <c:dLblPos val="bestFit"/>
            <c:showLegendKey val="0"/>
            <c:showVal val="0"/>
            <c:showCatName val="0"/>
            <c:showSerName val="0"/>
            <c:showPercent val="1"/>
            <c:separator>
</c:separator>
            <c:showLeaderLines val="1"/>
          </c:dLbls>
          <c:cat>
            <c:strRef>
              <c:f>categories</c:f>
              <c:strCache>
                <c:ptCount val="4"/>
                <c:pt idx="0">
                  <c:v>Дополнительное</c:v>
                </c:pt>
                <c:pt idx="1">
                  <c:v>Ключевое</c:v>
                </c:pt>
                <c:pt idx="2">
                  <c:v>Пилот</c:v>
                </c:pt>
                <c:pt idx="3">
                  <c:v>Не указан</c:v>
                </c:pt>
              </c:strCache>
            </c:strRef>
          </c:cat>
          <c:val>
            <c:numRef>
              <c:f>0</c:f>
              <c:numCache>
                <c:formatCode>General</c:formatCode>
                <c:ptCount val="4"/>
                <c:pt idx="0">
                  <c:v>53</c:v>
                </c:pt>
                <c:pt idx="1">
                  <c:v>13</c:v>
                </c:pt>
                <c:pt idx="2">
                  <c:v>30</c:v>
                </c:pt>
                <c:pt idx="3">
                  <c:v>17</c:v>
                </c:pt>
              </c:numCache>
            </c:numRef>
          </c:val>
        </c:ser>
        <c:firstSliceAng val="0"/>
      </c:pieChart>
      <c:spPr>
        <a:noFill/>
        <a:ln w="0">
          <a:noFill/>
        </a:ln>
      </c:spPr>
    </c:plotArea>
    <c:plotVisOnly val="1"/>
    <c:dispBlanksAs val="gap"/>
  </c:chart>
  <c:spPr>
    <a:noFill/>
    <a:ln w="9360">
      <a:solidFill>
        <a:srgbClr val="d9d9d9"/>
      </a:solidFill>
      <a:round/>
    </a:ln>
  </c:spPr>
</c:chartSpace>
</file>

<file path=ppt/charts/chart14.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lang="ru-RU" sz="1800" spc="-1" strike="noStrike">
                <a:solidFill>
                  <a:srgbClr val="000000"/>
                </a:solidFill>
                <a:latin typeface="Arial"/>
                <a:ea typeface="Arial"/>
              </a:defRPr>
            </a:pPr>
            <a:r>
              <a:rPr b="1" lang="ru-RU" sz="1800" spc="-1" strike="noStrike">
                <a:solidFill>
                  <a:srgbClr val="000000"/>
                </a:solidFill>
                <a:latin typeface="Arial"/>
                <a:ea typeface="Arial"/>
              </a:rPr>
              <a:t>2021 год</a:t>
            </a:r>
          </a:p>
        </c:rich>
      </c:tx>
      <c:overlay val="0"/>
      <c:spPr>
        <a:noFill/>
        <a:ln w="0">
          <a:noFill/>
        </a:ln>
      </c:spPr>
    </c:title>
    <c:autoTitleDeleted val="0"/>
    <c:plotArea>
      <c:pieChart>
        <c:varyColors val="1"/>
        <c:ser>
          <c:idx val="0"/>
          <c:order val="0"/>
          <c:tx>
            <c:strRef>
              <c:f>label 0</c:f>
              <c:strCache>
                <c:ptCount val="1"/>
                <c:pt idx="0">
                  <c:v>Дополнительное Ключевое Пилот Не указан</c:v>
                </c:pt>
              </c:strCache>
            </c:strRef>
          </c:tx>
          <c:spPr>
            <a:solidFill>
              <a:srgbClr val="4f81bd"/>
            </a:solidFill>
            <a:ln w="0">
              <a:noFill/>
            </a:ln>
          </c:spPr>
          <c:explosion val="0"/>
          <c:dPt>
            <c:idx val="0"/>
            <c:spPr>
              <a:solidFill>
                <a:srgbClr val="4f81bd"/>
              </a:solidFill>
              <a:ln w="0">
                <a:noFill/>
              </a:ln>
            </c:spPr>
          </c:dPt>
          <c:dPt>
            <c:idx val="1"/>
            <c:spPr>
              <a:solidFill>
                <a:srgbClr val="c0504d"/>
              </a:solidFill>
              <a:ln w="0">
                <a:noFill/>
              </a:ln>
            </c:spPr>
          </c:dPt>
          <c:dPt>
            <c:idx val="2"/>
            <c:spPr>
              <a:solidFill>
                <a:srgbClr val="9bbb59"/>
              </a:solidFill>
              <a:ln w="0">
                <a:noFill/>
              </a:ln>
            </c:spPr>
          </c:dPt>
          <c:dPt>
            <c:idx val="3"/>
            <c:spPr>
              <a:solidFill>
                <a:srgbClr val="8064a2"/>
              </a:solidFill>
              <a:ln w="0">
                <a:noFill/>
              </a:ln>
            </c:spPr>
          </c:dPt>
          <c:dLbls>
            <c:dLbl>
              <c:idx val="0"/>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1"/>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2"/>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3"/>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txPr>
              <a:bodyPr wrap="square"/>
              <a:lstStyle/>
              <a:p>
                <a:pPr>
                  <a:defRPr b="1" sz="1600" spc="-1" strike="noStrike">
                    <a:solidFill>
                      <a:srgbClr val="000000"/>
                    </a:solidFill>
                    <a:latin typeface="Arial"/>
                    <a:ea typeface="Arial"/>
                  </a:defRPr>
                </a:pPr>
              </a:p>
            </c:txPr>
            <c:dLblPos val="bestFit"/>
            <c:showLegendKey val="0"/>
            <c:showVal val="0"/>
            <c:showCatName val="0"/>
            <c:showSerName val="0"/>
            <c:showPercent val="1"/>
            <c:separator>
</c:separator>
            <c:showLeaderLines val="1"/>
          </c:dLbls>
          <c:cat>
            <c:strRef>
              <c:f>categories</c:f>
              <c:strCache>
                <c:ptCount val="4"/>
                <c:pt idx="0">
                  <c:v>Дополнительное</c:v>
                </c:pt>
                <c:pt idx="1">
                  <c:v>Ключевое</c:v>
                </c:pt>
                <c:pt idx="2">
                  <c:v>Пилот</c:v>
                </c:pt>
                <c:pt idx="3">
                  <c:v>Не указан</c:v>
                </c:pt>
              </c:strCache>
            </c:strRef>
          </c:cat>
          <c:val>
            <c:numRef>
              <c:f>0</c:f>
              <c:numCache>
                <c:formatCode>General</c:formatCode>
                <c:ptCount val="4"/>
                <c:pt idx="0">
                  <c:v>49</c:v>
                </c:pt>
                <c:pt idx="1">
                  <c:v>7</c:v>
                </c:pt>
                <c:pt idx="2">
                  <c:v>26</c:v>
                </c:pt>
                <c:pt idx="3">
                  <c:v>13</c:v>
                </c:pt>
              </c:numCache>
            </c:numRef>
          </c:val>
        </c:ser>
        <c:firstSliceAng val="0"/>
      </c:pieChart>
      <c:spPr>
        <a:noFill/>
        <a:ln w="0">
          <a:noFill/>
        </a:ln>
      </c:spPr>
    </c:plotArea>
    <c:plotVisOnly val="1"/>
    <c:dispBlanksAs val="gap"/>
  </c:chart>
  <c:spPr>
    <a:noFill/>
    <a:ln w="9360">
      <a:solidFill>
        <a:srgbClr val="d9d9d9"/>
      </a:solidFill>
      <a:round/>
    </a:ln>
  </c:spPr>
</c:chartSpace>
</file>

<file path=ppt/charts/chart15.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lang="ru-RU" sz="1800" spc="-1" strike="noStrike">
                <a:solidFill>
                  <a:srgbClr val="000000"/>
                </a:solidFill>
                <a:latin typeface="Arial"/>
                <a:ea typeface="Arial"/>
              </a:defRPr>
            </a:pPr>
            <a:r>
              <a:rPr b="1" lang="ru-RU" sz="1800" spc="-1" strike="noStrike">
                <a:solidFill>
                  <a:srgbClr val="000000"/>
                </a:solidFill>
                <a:latin typeface="Arial"/>
                <a:ea typeface="Arial"/>
              </a:rPr>
              <a:t>2022 год</a:t>
            </a:r>
          </a:p>
        </c:rich>
      </c:tx>
      <c:overlay val="0"/>
      <c:spPr>
        <a:noFill/>
        <a:ln w="0">
          <a:noFill/>
        </a:ln>
      </c:spPr>
    </c:title>
    <c:autoTitleDeleted val="0"/>
    <c:plotArea>
      <c:layout>
        <c:manualLayout>
          <c:layoutTarget val="inner"/>
          <c:xMode val="edge"/>
          <c:yMode val="edge"/>
          <c:x val="0.18647114474929"/>
          <c:y val="0.239716053876957"/>
          <c:w val="0.543235572374645"/>
          <c:h val="0.669002548234438"/>
        </c:manualLayout>
      </c:layout>
      <c:pieChart>
        <c:varyColors val="1"/>
        <c:ser>
          <c:idx val="0"/>
          <c:order val="0"/>
          <c:tx>
            <c:strRef>
              <c:f>label 0</c:f>
              <c:strCache>
                <c:ptCount val="1"/>
                <c:pt idx="0">
                  <c:v>Ряд1</c:v>
                </c:pt>
              </c:strCache>
            </c:strRef>
          </c:tx>
          <c:spPr>
            <a:solidFill>
              <a:srgbClr val="4f81bd"/>
            </a:solidFill>
            <a:ln w="0">
              <a:noFill/>
            </a:ln>
          </c:spPr>
          <c:explosion val="0"/>
          <c:dPt>
            <c:idx val="0"/>
            <c:spPr>
              <a:solidFill>
                <a:srgbClr val="4f81bd"/>
              </a:solidFill>
              <a:ln w="0">
                <a:noFill/>
              </a:ln>
            </c:spPr>
          </c:dPt>
          <c:dPt>
            <c:idx val="1"/>
            <c:spPr>
              <a:solidFill>
                <a:srgbClr val="c0504d"/>
              </a:solidFill>
              <a:ln w="0">
                <a:noFill/>
              </a:ln>
            </c:spPr>
          </c:dPt>
          <c:dPt>
            <c:idx val="2"/>
            <c:spPr>
              <a:solidFill>
                <a:srgbClr val="9bbb59"/>
              </a:solidFill>
              <a:ln w="0">
                <a:noFill/>
              </a:ln>
            </c:spPr>
          </c:dPt>
          <c:dPt>
            <c:idx val="3"/>
            <c:spPr>
              <a:solidFill>
                <a:srgbClr val="8064a2"/>
              </a:solidFill>
              <a:ln w="0">
                <a:noFill/>
              </a:ln>
            </c:spPr>
          </c:dPt>
          <c:dLbls>
            <c:dLbl>
              <c:idx val="0"/>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dLbl>
              <c:idx val="1"/>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dLbl>
              <c:idx val="2"/>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dLbl>
              <c:idx val="3"/>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txPr>
              <a:bodyPr wrap="square"/>
              <a:lstStyle/>
              <a:p>
                <a:pPr>
                  <a:defRPr b="1" sz="1800" spc="-1" strike="noStrike">
                    <a:solidFill>
                      <a:srgbClr val="000000"/>
                    </a:solidFill>
                    <a:latin typeface="Arial"/>
                    <a:ea typeface="Arial"/>
                  </a:defRPr>
                </a:pPr>
              </a:p>
            </c:txPr>
            <c:dLblPos val="bestFit"/>
            <c:showLegendKey val="0"/>
            <c:showVal val="0"/>
            <c:showCatName val="0"/>
            <c:showSerName val="0"/>
            <c:showPercent val="1"/>
            <c:separator>
</c:separator>
            <c:showLeaderLines val="1"/>
          </c:dLbls>
          <c:cat>
            <c:strRef>
              <c:f>categories</c:f>
              <c:strCache>
                <c:ptCount val="4"/>
                <c:pt idx="0">
                  <c:v>Дополнительное</c:v>
                </c:pt>
                <c:pt idx="1">
                  <c:v>Ключевое</c:v>
                </c:pt>
                <c:pt idx="2">
                  <c:v>Пилот</c:v>
                </c:pt>
                <c:pt idx="3">
                  <c:v>Не указан</c:v>
                </c:pt>
              </c:strCache>
            </c:strRef>
          </c:cat>
          <c:val>
            <c:numRef>
              <c:f>0</c:f>
              <c:numCache>
                <c:formatCode>General</c:formatCode>
                <c:ptCount val="4"/>
                <c:pt idx="0">
                  <c:v>50</c:v>
                </c:pt>
                <c:pt idx="1">
                  <c:v>10</c:v>
                </c:pt>
                <c:pt idx="2">
                  <c:v>25</c:v>
                </c:pt>
                <c:pt idx="3">
                  <c:v>3</c:v>
                </c:pt>
              </c:numCache>
            </c:numRef>
          </c:val>
        </c:ser>
        <c:firstSliceAng val="0"/>
      </c:pieChart>
      <c:spPr>
        <a:noFill/>
        <a:ln w="0">
          <a:noFill/>
        </a:ln>
      </c:spPr>
    </c:plotArea>
    <c:plotVisOnly val="1"/>
    <c:dispBlanksAs val="gap"/>
  </c:chart>
  <c:spPr>
    <a:noFill/>
    <a:ln w="9360">
      <a:solidFill>
        <a:srgbClr val="d9d9d9"/>
      </a:solidFill>
      <a:round/>
    </a:ln>
  </c:spPr>
</c:chartSpace>
</file>

<file path=ppt/charts/chart16.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lang="ru-RU" sz="1800" spc="-1" strike="noStrike">
                <a:solidFill>
                  <a:srgbClr val="000000"/>
                </a:solidFill>
                <a:latin typeface="Arial"/>
                <a:ea typeface="Arial"/>
              </a:defRPr>
            </a:pPr>
            <a:r>
              <a:rPr b="1" lang="ru-RU" sz="1800" spc="-1" strike="noStrike">
                <a:solidFill>
                  <a:srgbClr val="000000"/>
                </a:solidFill>
                <a:latin typeface="Arial"/>
                <a:ea typeface="Arial"/>
              </a:rPr>
              <a:t>2023 год</a:t>
            </a:r>
          </a:p>
        </c:rich>
      </c:tx>
      <c:overlay val="0"/>
      <c:spPr>
        <a:noFill/>
        <a:ln w="0">
          <a:noFill/>
        </a:ln>
      </c:spPr>
    </c:title>
    <c:autoTitleDeleted val="0"/>
    <c:plotArea>
      <c:pieChart>
        <c:varyColors val="1"/>
        <c:ser>
          <c:idx val="0"/>
          <c:order val="0"/>
          <c:tx>
            <c:strRef>
              <c:f>label 0</c:f>
              <c:strCache>
                <c:ptCount val="1"/>
                <c:pt idx="0">
                  <c:v>Ряд1</c:v>
                </c:pt>
              </c:strCache>
            </c:strRef>
          </c:tx>
          <c:spPr>
            <a:solidFill>
              <a:srgbClr val="4f81bd"/>
            </a:solidFill>
            <a:ln w="0">
              <a:noFill/>
            </a:ln>
          </c:spPr>
          <c:explosion val="0"/>
          <c:dPt>
            <c:idx val="0"/>
            <c:spPr>
              <a:solidFill>
                <a:srgbClr val="4f81bd"/>
              </a:solidFill>
              <a:ln w="0">
                <a:noFill/>
              </a:ln>
            </c:spPr>
          </c:dPt>
          <c:dPt>
            <c:idx val="1"/>
            <c:spPr>
              <a:solidFill>
                <a:srgbClr val="c0504d"/>
              </a:solidFill>
              <a:ln w="0">
                <a:noFill/>
              </a:ln>
            </c:spPr>
          </c:dPt>
          <c:dPt>
            <c:idx val="2"/>
            <c:spPr>
              <a:solidFill>
                <a:srgbClr val="9bbb59"/>
              </a:solidFill>
              <a:ln w="0">
                <a:noFill/>
              </a:ln>
            </c:spPr>
          </c:dPt>
          <c:dPt>
            <c:idx val="3"/>
            <c:spPr>
              <a:solidFill>
                <a:srgbClr val="8064a2"/>
              </a:solidFill>
              <a:ln w="0">
                <a:noFill/>
              </a:ln>
            </c:spPr>
          </c:dPt>
          <c:dLbls>
            <c:dLbl>
              <c:idx val="0"/>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dLbl>
              <c:idx val="1"/>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dLbl>
              <c:idx val="2"/>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dLbl>
              <c:idx val="3"/>
              <c:txPr>
                <a:bodyPr wrap="square"/>
                <a:lstStyle/>
                <a:p>
                  <a:pPr>
                    <a:defRPr b="1" sz="1800" spc="-1" strike="noStrike">
                      <a:solidFill>
                        <a:srgbClr val="000000"/>
                      </a:solidFill>
                      <a:latin typeface="Arial"/>
                    </a:defRPr>
                  </a:pPr>
                </a:p>
              </c:txPr>
              <c:dLblPos val="bestFit"/>
              <c:showLegendKey val="0"/>
              <c:showVal val="0"/>
              <c:showCatName val="0"/>
              <c:showSerName val="0"/>
              <c:showPercent val="1"/>
              <c:separator>
</c:separator>
            </c:dLbl>
            <c:txPr>
              <a:bodyPr wrap="square"/>
              <a:lstStyle/>
              <a:p>
                <a:pPr>
                  <a:defRPr b="1" sz="1800" spc="-1" strike="noStrike">
                    <a:solidFill>
                      <a:srgbClr val="000000"/>
                    </a:solidFill>
                    <a:latin typeface="Arial"/>
                    <a:ea typeface="Arial"/>
                  </a:defRPr>
                </a:pPr>
              </a:p>
            </c:txPr>
            <c:dLblPos val="bestFit"/>
            <c:showLegendKey val="0"/>
            <c:showVal val="0"/>
            <c:showCatName val="0"/>
            <c:showSerName val="0"/>
            <c:showPercent val="1"/>
            <c:separator>
</c:separator>
            <c:showLeaderLines val="1"/>
          </c:dLbls>
          <c:cat>
            <c:strRef>
              <c:f>categories</c:f>
              <c:strCache>
                <c:ptCount val="4"/>
                <c:pt idx="0">
                  <c:v>Дополнительное</c:v>
                </c:pt>
                <c:pt idx="1">
                  <c:v>Ключевое</c:v>
                </c:pt>
                <c:pt idx="2">
                  <c:v>Пилот</c:v>
                </c:pt>
                <c:pt idx="3">
                  <c:v>Не указан</c:v>
                </c:pt>
              </c:strCache>
            </c:strRef>
          </c:cat>
          <c:val>
            <c:numRef>
              <c:f>0</c:f>
              <c:numCache>
                <c:formatCode>General</c:formatCode>
                <c:ptCount val="4"/>
                <c:pt idx="0">
                  <c:v>43</c:v>
                </c:pt>
                <c:pt idx="1">
                  <c:v>9</c:v>
                </c:pt>
                <c:pt idx="2">
                  <c:v>23</c:v>
                </c:pt>
                <c:pt idx="3">
                  <c:v>0</c:v>
                </c:pt>
              </c:numCache>
            </c:numRef>
          </c:val>
        </c:ser>
        <c:firstSliceAng val="0"/>
      </c:pieChart>
      <c:spPr>
        <a:noFill/>
        <a:ln w="0">
          <a:noFill/>
        </a:ln>
      </c:spPr>
    </c:plotArea>
    <c:plotVisOnly val="1"/>
    <c:dispBlanksAs val="gap"/>
  </c:chart>
  <c:spPr>
    <a:noFill/>
    <a:ln w="9360">
      <a:solidFill>
        <a:srgbClr val="d9d9d9"/>
      </a:solidFill>
      <a:round/>
    </a:ln>
  </c:spPr>
</c:chartSpace>
</file>

<file path=ppt/charts/chart17.xml><?xml version="1.0" encoding="utf-8"?>
<c:chartSpace xmlns:c="http://schemas.openxmlformats.org/drawingml/2006/chart" xmlns:a="http://schemas.openxmlformats.org/drawingml/2006/main" xmlns:r="http://schemas.openxmlformats.org/officeDocument/2006/relationships">
  <c:lang val="en-US"/>
  <c:roundedCorners val="0"/>
  <c:chart>
    <c:autoTitleDeleted val="1"/>
    <c:view3D>
      <c:rotX val="30"/>
      <c:rotY val="170"/>
      <c:rAngAx val="0"/>
      <c:perspective val="30"/>
    </c:view3D>
    <c:floor>
      <c:spPr>
        <a:solidFill>
          <a:srgbClr val="d9d9d9"/>
        </a:solidFill>
        <a:ln w="0">
          <a:noFill/>
        </a:ln>
      </c:spPr>
    </c:floor>
    <c:sideWall>
      <c:spPr>
        <a:solidFill>
          <a:srgbClr val="d9d9d9"/>
        </a:solidFill>
        <a:ln w="0">
          <a:noFill/>
        </a:ln>
      </c:spPr>
    </c:sideWall>
    <c:backWall>
      <c:spPr>
        <a:solidFill>
          <a:srgbClr val="d9d9d9"/>
        </a:solidFill>
        <a:ln w="0">
          <a:noFill/>
        </a:ln>
      </c:spPr>
    </c:backWall>
    <c:plotArea>
      <c:pie3DChart>
        <c:varyColors val="1"/>
        <c:ser>
          <c:idx val="0"/>
          <c:order val="0"/>
          <c:tx>
            <c:strRef>
              <c:f>label 0</c:f>
              <c:strCache>
                <c:ptCount val="1"/>
                <c:pt idx="0">
                  <c:v>0 8 1 1 3 1 3 35 0 4 12 6</c:v>
                </c:pt>
              </c:strCache>
            </c:strRef>
          </c:tx>
          <c:spPr>
            <a:solidFill>
              <a:srgbClr val="4f81bd"/>
            </a:solidFill>
            <a:ln w="0">
              <a:noFill/>
            </a:ln>
          </c:spPr>
          <c:explosion val="25"/>
          <c:dPt>
            <c:idx val="0"/>
            <c:explosion val="25"/>
            <c:spPr>
              <a:solidFill>
                <a:srgbClr val="4672a8"/>
              </a:solidFill>
              <a:ln w="0">
                <a:noFill/>
              </a:ln>
            </c:spPr>
          </c:dPt>
          <c:dPt>
            <c:idx val="1"/>
            <c:explosion val="25"/>
            <c:spPr>
              <a:solidFill>
                <a:srgbClr val="ff0000"/>
              </a:solidFill>
              <a:ln w="0">
                <a:noFill/>
              </a:ln>
            </c:spPr>
          </c:dPt>
          <c:dPt>
            <c:idx val="2"/>
            <c:explosion val="25"/>
            <c:spPr>
              <a:solidFill>
                <a:srgbClr val="92d050"/>
              </a:solidFill>
              <a:ln w="0">
                <a:noFill/>
              </a:ln>
            </c:spPr>
          </c:dPt>
          <c:dPt>
            <c:idx val="3"/>
            <c:explosion val="25"/>
            <c:spPr>
              <a:solidFill>
                <a:srgbClr val="725990"/>
              </a:solidFill>
              <a:ln w="0">
                <a:noFill/>
              </a:ln>
            </c:spPr>
          </c:dPt>
          <c:dPt>
            <c:idx val="4"/>
            <c:explosion val="25"/>
            <c:spPr>
              <a:solidFill>
                <a:srgbClr val="4299b0"/>
              </a:solidFill>
              <a:ln w="0">
                <a:noFill/>
              </a:ln>
            </c:spPr>
          </c:dPt>
          <c:dPt>
            <c:idx val="5"/>
            <c:explosion val="25"/>
            <c:spPr>
              <a:solidFill>
                <a:srgbClr val="dc853e"/>
              </a:solidFill>
              <a:ln w="0">
                <a:noFill/>
              </a:ln>
            </c:spPr>
          </c:dPt>
          <c:dPt>
            <c:idx val="6"/>
            <c:explosion val="25"/>
            <c:spPr>
              <a:solidFill>
                <a:srgbClr val="93a9ce"/>
              </a:solidFill>
              <a:ln w="0">
                <a:noFill/>
              </a:ln>
            </c:spPr>
          </c:dPt>
          <c:dPt>
            <c:idx val="7"/>
            <c:explosion val="25"/>
            <c:spPr>
              <a:solidFill>
                <a:srgbClr val="c00000"/>
              </a:solidFill>
              <a:ln w="0">
                <a:noFill/>
              </a:ln>
            </c:spPr>
          </c:dPt>
          <c:dPt>
            <c:idx val="8"/>
            <c:explosion val="25"/>
            <c:spPr>
              <a:solidFill>
                <a:srgbClr val="b8cd97"/>
              </a:solidFill>
              <a:ln w="0">
                <a:noFill/>
              </a:ln>
            </c:spPr>
          </c:dPt>
          <c:dPt>
            <c:idx val="9"/>
            <c:explosion val="25"/>
            <c:spPr>
              <a:solidFill>
                <a:srgbClr val="7030a0"/>
              </a:solidFill>
              <a:ln w="0">
                <a:noFill/>
              </a:ln>
            </c:spPr>
          </c:dPt>
          <c:dPt>
            <c:idx val="10"/>
            <c:explosion val="25"/>
            <c:spPr>
              <a:solidFill>
                <a:srgbClr val="00b0f0"/>
              </a:solidFill>
              <a:ln w="0">
                <a:noFill/>
              </a:ln>
            </c:spPr>
          </c:dPt>
          <c:dPt>
            <c:idx val="11"/>
            <c:explosion val="25"/>
            <c:spPr>
              <a:solidFill>
                <a:srgbClr val="ffc000"/>
              </a:solidFill>
              <a:ln w="0">
                <a:noFill/>
              </a:ln>
            </c:spPr>
          </c:dPt>
          <c:dLbls>
            <c:dLbl>
              <c:idx val="0"/>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1"/>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2"/>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3"/>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4"/>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5"/>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6"/>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7"/>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8"/>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9"/>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10"/>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11"/>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txPr>
              <a:bodyPr wrap="square"/>
              <a:lstStyle/>
              <a:p>
                <a:pPr>
                  <a:defRPr b="1" sz="1600" spc="-1" strike="noStrike">
                    <a:solidFill>
                      <a:srgbClr val="000000"/>
                    </a:solidFill>
                    <a:latin typeface="Arial"/>
                    <a:ea typeface="Arial"/>
                  </a:defRPr>
                </a:pPr>
              </a:p>
            </c:txPr>
            <c:dLblPos val="bestFit"/>
            <c:showLegendKey val="0"/>
            <c:showVal val="0"/>
            <c:showCatName val="0"/>
            <c:showSerName val="0"/>
            <c:showPercent val="1"/>
            <c:separator>
</c:separator>
            <c:showLeaderLines val="1"/>
          </c:dLbls>
          <c:cat>
            <c:strRef>
              <c:f>categories</c:f>
              <c:strCache>
                <c:ptCount val="12"/>
                <c:pt idx="0">
                  <c:v>AZ</c:v>
                </c:pt>
                <c:pt idx="1">
                  <c:v>BY</c:v>
                </c:pt>
                <c:pt idx="2">
                  <c:v>CU</c:v>
                </c:pt>
                <c:pt idx="3">
                  <c:v>DE</c:v>
                </c:pt>
                <c:pt idx="4">
                  <c:v>GE</c:v>
                </c:pt>
                <c:pt idx="5">
                  <c:v>KZ</c:v>
                </c:pt>
                <c:pt idx="6">
                  <c:v>MD</c:v>
                </c:pt>
                <c:pt idx="7">
                  <c:v>RU</c:v>
                </c:pt>
                <c:pt idx="8">
                  <c:v>SK</c:v>
                </c:pt>
                <c:pt idx="9">
                  <c:v>TR</c:v>
                </c:pt>
                <c:pt idx="10">
                  <c:v>UA</c:v>
                </c:pt>
                <c:pt idx="11">
                  <c:v>UZ</c:v>
                </c:pt>
              </c:strCache>
            </c:strRef>
          </c:cat>
          <c:val>
            <c:numRef>
              <c:f>0</c:f>
              <c:numCache>
                <c:formatCode>General</c:formatCode>
                <c:ptCount val="12"/>
                <c:pt idx="0">
                  <c:v>0</c:v>
                </c:pt>
                <c:pt idx="1">
                  <c:v>8</c:v>
                </c:pt>
                <c:pt idx="2">
                  <c:v>1</c:v>
                </c:pt>
                <c:pt idx="3">
                  <c:v>1</c:v>
                </c:pt>
                <c:pt idx="4">
                  <c:v>3</c:v>
                </c:pt>
                <c:pt idx="5">
                  <c:v>1</c:v>
                </c:pt>
                <c:pt idx="6">
                  <c:v>3</c:v>
                </c:pt>
                <c:pt idx="7">
                  <c:v>35</c:v>
                </c:pt>
                <c:pt idx="8">
                  <c:v>0</c:v>
                </c:pt>
                <c:pt idx="9">
                  <c:v>4</c:v>
                </c:pt>
                <c:pt idx="10">
                  <c:v>12</c:v>
                </c:pt>
                <c:pt idx="11">
                  <c:v>6</c:v>
                </c:pt>
              </c:numCache>
            </c:numRef>
          </c:val>
        </c:ser>
      </c:pie3DChart>
    </c:plotArea>
    <c:legend>
      <c:legendPos val="r"/>
      <c:overlay val="0"/>
      <c:spPr>
        <a:noFill/>
        <a:ln w="0">
          <a:noFill/>
        </a:ln>
      </c:spPr>
      <c:txPr>
        <a:bodyPr/>
        <a:lstStyle/>
        <a:p>
          <a:pPr>
            <a:defRPr b="0" sz="1500" spc="-1" strike="noStrike">
              <a:solidFill>
                <a:srgbClr val="000000"/>
              </a:solidFill>
              <a:latin typeface="Arial"/>
              <a:ea typeface="Arial"/>
            </a:defRPr>
          </a:pPr>
        </a:p>
      </c:txPr>
    </c:legend>
    <c:plotVisOnly val="1"/>
    <c:dispBlanksAs val="gap"/>
  </c:chart>
  <c:spPr>
    <a:noFill/>
    <a:ln w="9360">
      <a:solidFill>
        <a:srgbClr val="d9d9d9"/>
      </a:solidFill>
      <a:round/>
    </a:ln>
  </c:spPr>
</c:chartSpace>
</file>

<file path=ppt/charts/chart18.xml><?xml version="1.0" encoding="utf-8"?>
<c:chartSpace xmlns:c="http://schemas.openxmlformats.org/drawingml/2006/chart" xmlns:a="http://schemas.openxmlformats.org/drawingml/2006/main" xmlns:r="http://schemas.openxmlformats.org/officeDocument/2006/relationships">
  <c:lang val="en-US"/>
  <c:roundedCorners val="0"/>
  <c:chart>
    <c:autoTitleDeleted val="1"/>
    <c:view3D>
      <c:rotX val="30"/>
      <c:rotY val="170"/>
      <c:rAngAx val="0"/>
      <c:perspective val="30"/>
    </c:view3D>
    <c:floor>
      <c:spPr>
        <a:solidFill>
          <a:srgbClr val="d9d9d9"/>
        </a:solidFill>
        <a:ln w="0">
          <a:noFill/>
        </a:ln>
      </c:spPr>
    </c:floor>
    <c:sideWall>
      <c:spPr>
        <a:solidFill>
          <a:srgbClr val="d9d9d9"/>
        </a:solidFill>
        <a:ln w="0">
          <a:noFill/>
        </a:ln>
      </c:spPr>
    </c:sideWall>
    <c:backWall>
      <c:spPr>
        <a:solidFill>
          <a:srgbClr val="d9d9d9"/>
        </a:solidFill>
        <a:ln w="0">
          <a:noFill/>
        </a:ln>
      </c:spPr>
    </c:backWall>
    <c:plotArea>
      <c:pie3DChart>
        <c:varyColors val="1"/>
        <c:ser>
          <c:idx val="0"/>
          <c:order val="0"/>
          <c:tx>
            <c:strRef>
              <c:f>label 0</c:f>
              <c:strCache>
                <c:ptCount val="1"/>
                <c:pt idx="0">
                  <c:v>0 7 1 1 3 4 3 38 0 4 12 5</c:v>
                </c:pt>
              </c:strCache>
            </c:strRef>
          </c:tx>
          <c:spPr>
            <a:solidFill>
              <a:srgbClr val="4f81bd"/>
            </a:solidFill>
            <a:ln w="0">
              <a:noFill/>
            </a:ln>
          </c:spPr>
          <c:explosion val="25"/>
          <c:dPt>
            <c:idx val="0"/>
            <c:explosion val="25"/>
            <c:spPr>
              <a:solidFill>
                <a:srgbClr val="4672a8"/>
              </a:solidFill>
              <a:ln w="0">
                <a:noFill/>
              </a:ln>
            </c:spPr>
          </c:dPt>
          <c:dPt>
            <c:idx val="1"/>
            <c:explosion val="25"/>
            <c:spPr>
              <a:solidFill>
                <a:srgbClr val="ff0000"/>
              </a:solidFill>
              <a:ln w="0">
                <a:noFill/>
              </a:ln>
            </c:spPr>
          </c:dPt>
          <c:dPt>
            <c:idx val="2"/>
            <c:explosion val="25"/>
            <c:spPr>
              <a:solidFill>
                <a:srgbClr val="92d050"/>
              </a:solidFill>
              <a:ln w="0">
                <a:noFill/>
              </a:ln>
            </c:spPr>
          </c:dPt>
          <c:dPt>
            <c:idx val="3"/>
            <c:explosion val="25"/>
            <c:spPr>
              <a:solidFill>
                <a:srgbClr val="725990"/>
              </a:solidFill>
              <a:ln w="0">
                <a:noFill/>
              </a:ln>
            </c:spPr>
          </c:dPt>
          <c:dPt>
            <c:idx val="4"/>
            <c:explosion val="25"/>
            <c:spPr>
              <a:solidFill>
                <a:srgbClr val="4299b0"/>
              </a:solidFill>
              <a:ln w="0">
                <a:noFill/>
              </a:ln>
            </c:spPr>
          </c:dPt>
          <c:dPt>
            <c:idx val="5"/>
            <c:explosion val="25"/>
            <c:spPr>
              <a:solidFill>
                <a:srgbClr val="dc853e"/>
              </a:solidFill>
              <a:ln w="0">
                <a:noFill/>
              </a:ln>
            </c:spPr>
          </c:dPt>
          <c:dPt>
            <c:idx val="6"/>
            <c:explosion val="25"/>
            <c:spPr>
              <a:solidFill>
                <a:srgbClr val="93a9ce"/>
              </a:solidFill>
              <a:ln w="0">
                <a:noFill/>
              </a:ln>
            </c:spPr>
          </c:dPt>
          <c:dPt>
            <c:idx val="7"/>
            <c:explosion val="25"/>
            <c:spPr>
              <a:solidFill>
                <a:srgbClr val="c00000"/>
              </a:solidFill>
              <a:ln w="0">
                <a:noFill/>
              </a:ln>
            </c:spPr>
          </c:dPt>
          <c:dPt>
            <c:idx val="8"/>
            <c:explosion val="25"/>
            <c:spPr>
              <a:solidFill>
                <a:srgbClr val="b8cd97"/>
              </a:solidFill>
              <a:ln w="0">
                <a:noFill/>
              </a:ln>
            </c:spPr>
          </c:dPt>
          <c:dPt>
            <c:idx val="9"/>
            <c:explosion val="25"/>
            <c:spPr>
              <a:solidFill>
                <a:srgbClr val="7030a0"/>
              </a:solidFill>
              <a:ln w="0">
                <a:noFill/>
              </a:ln>
            </c:spPr>
          </c:dPt>
          <c:dPt>
            <c:idx val="10"/>
            <c:explosion val="25"/>
            <c:spPr>
              <a:solidFill>
                <a:srgbClr val="00b0f0"/>
              </a:solidFill>
              <a:ln w="0">
                <a:noFill/>
              </a:ln>
            </c:spPr>
          </c:dPt>
          <c:dPt>
            <c:idx val="11"/>
            <c:explosion val="25"/>
            <c:spPr>
              <a:solidFill>
                <a:srgbClr val="ffc000"/>
              </a:solidFill>
              <a:ln w="0">
                <a:noFill/>
              </a:ln>
            </c:spPr>
          </c:dPt>
          <c:dLbls>
            <c:dLbl>
              <c:idx val="0"/>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1"/>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2"/>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3"/>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4"/>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5"/>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6"/>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7"/>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8"/>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9"/>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10"/>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dLbl>
              <c:idx val="11"/>
              <c:txPr>
                <a:bodyPr wrap="square"/>
                <a:lstStyle/>
                <a:p>
                  <a:pPr>
                    <a:defRPr b="1" sz="1600" spc="-1" strike="noStrike">
                      <a:solidFill>
                        <a:srgbClr val="000000"/>
                      </a:solidFill>
                      <a:latin typeface="Arial"/>
                    </a:defRPr>
                  </a:pPr>
                </a:p>
              </c:txPr>
              <c:dLblPos val="bestFit"/>
              <c:showLegendKey val="0"/>
              <c:showVal val="0"/>
              <c:showCatName val="0"/>
              <c:showSerName val="0"/>
              <c:showPercent val="1"/>
              <c:separator>
</c:separator>
            </c:dLbl>
            <c:txPr>
              <a:bodyPr wrap="square"/>
              <a:lstStyle/>
              <a:p>
                <a:pPr>
                  <a:defRPr b="1" sz="1600" spc="-1" strike="noStrike">
                    <a:solidFill>
                      <a:srgbClr val="000000"/>
                    </a:solidFill>
                    <a:latin typeface="Arial"/>
                    <a:ea typeface="Arial"/>
                  </a:defRPr>
                </a:pPr>
              </a:p>
            </c:txPr>
            <c:dLblPos val="bestFit"/>
            <c:showLegendKey val="0"/>
            <c:showVal val="0"/>
            <c:showCatName val="0"/>
            <c:showSerName val="0"/>
            <c:showPercent val="1"/>
            <c:separator>
</c:separator>
            <c:showLeaderLines val="1"/>
          </c:dLbls>
          <c:cat>
            <c:strRef>
              <c:f>categories</c:f>
              <c:strCache>
                <c:ptCount val="12"/>
                <c:pt idx="0">
                  <c:v>AZ</c:v>
                </c:pt>
                <c:pt idx="1">
                  <c:v>BY</c:v>
                </c:pt>
                <c:pt idx="2">
                  <c:v>CU</c:v>
                </c:pt>
                <c:pt idx="3">
                  <c:v>DE</c:v>
                </c:pt>
                <c:pt idx="4">
                  <c:v>GE</c:v>
                </c:pt>
                <c:pt idx="5">
                  <c:v>KZ</c:v>
                </c:pt>
                <c:pt idx="6">
                  <c:v>MD</c:v>
                </c:pt>
                <c:pt idx="7">
                  <c:v>RU</c:v>
                </c:pt>
                <c:pt idx="8">
                  <c:v>SK</c:v>
                </c:pt>
                <c:pt idx="9">
                  <c:v>TR</c:v>
                </c:pt>
                <c:pt idx="10">
                  <c:v>UA</c:v>
                </c:pt>
                <c:pt idx="11">
                  <c:v>UZ</c:v>
                </c:pt>
              </c:strCache>
            </c:strRef>
          </c:cat>
          <c:val>
            <c:numRef>
              <c:f>0</c:f>
              <c:numCache>
                <c:formatCode>General</c:formatCode>
                <c:ptCount val="12"/>
                <c:pt idx="0">
                  <c:v>0</c:v>
                </c:pt>
                <c:pt idx="1">
                  <c:v>7</c:v>
                </c:pt>
                <c:pt idx="2">
                  <c:v>1</c:v>
                </c:pt>
                <c:pt idx="3">
                  <c:v>1</c:v>
                </c:pt>
                <c:pt idx="4">
                  <c:v>3</c:v>
                </c:pt>
                <c:pt idx="5">
                  <c:v>4</c:v>
                </c:pt>
                <c:pt idx="6">
                  <c:v>3</c:v>
                </c:pt>
                <c:pt idx="7">
                  <c:v>38</c:v>
                </c:pt>
                <c:pt idx="8">
                  <c:v>0</c:v>
                </c:pt>
                <c:pt idx="9">
                  <c:v>4</c:v>
                </c:pt>
                <c:pt idx="10">
                  <c:v>12</c:v>
                </c:pt>
                <c:pt idx="11">
                  <c:v>5</c:v>
                </c:pt>
              </c:numCache>
            </c:numRef>
          </c:val>
        </c:ser>
      </c:pie3DChart>
    </c:plotArea>
    <c:legend>
      <c:legendPos val="r"/>
      <c:overlay val="0"/>
      <c:spPr>
        <a:noFill/>
        <a:ln w="0">
          <a:noFill/>
        </a:ln>
      </c:spPr>
      <c:txPr>
        <a:bodyPr/>
        <a:lstStyle/>
        <a:p>
          <a:pPr>
            <a:defRPr b="0" sz="1500" spc="-1" strike="noStrike">
              <a:solidFill>
                <a:srgbClr val="000000"/>
              </a:solidFill>
              <a:latin typeface="Arial"/>
              <a:ea typeface="Arial"/>
            </a:defRPr>
          </a:pPr>
        </a:p>
      </c:txPr>
    </c:legend>
    <c:plotVisOnly val="1"/>
    <c:dispBlanksAs val="gap"/>
  </c:chart>
  <c:spPr>
    <a:noFill/>
    <a:ln w="9360">
      <a:solidFill>
        <a:srgbClr val="d9d9d9"/>
      </a:solidFill>
      <a:round/>
    </a:ln>
  </c:spPr>
</c:chartSpace>
</file>

<file path=ppt/charts/chart19.xml><?xml version="1.0" encoding="utf-8"?>
<c:chartSpace xmlns:c="http://schemas.openxmlformats.org/drawingml/2006/chart" xmlns:a="http://schemas.openxmlformats.org/drawingml/2006/main" xmlns:r="http://schemas.openxmlformats.org/officeDocument/2006/relationships">
  <c:lang val="en-US"/>
  <c:roundedCorners val="0"/>
  <c:chart>
    <c:autoTitleDeleted val="1"/>
    <c:plotArea>
      <c:barChart>
        <c:barDir val="col"/>
        <c:grouping val="clustered"/>
        <c:varyColors val="0"/>
        <c:ser>
          <c:idx val="0"/>
          <c:order val="0"/>
          <c:tx>
            <c:strRef>
              <c:f>label 0</c:f>
              <c:strCache>
                <c:ptCount val="1"/>
                <c:pt idx="0">
                  <c:v>Ряд1</c:v>
                </c:pt>
              </c:strCache>
            </c:strRef>
          </c:tx>
          <c:spPr>
            <a:solidFill>
              <a:srgbClr val="4f81bd"/>
            </a:solidFill>
            <a:ln w="0">
              <a:noFill/>
            </a:ln>
          </c:spPr>
          <c:invertIfNegative val="0"/>
          <c:dLbls>
            <c:numFmt formatCode="General" sourceLinked="0"/>
            <c:txPr>
              <a:bodyPr wrap="square"/>
              <a:lstStyle/>
              <a:p>
                <a:pPr>
                  <a:defRPr b="1" sz="1800" spc="-1" strike="noStrike">
                    <a:solidFill>
                      <a:srgbClr val="000000"/>
                    </a:solidFill>
                    <a:latin typeface="Arial"/>
                    <a:ea typeface="Arial"/>
                  </a:defRPr>
                </a:pPr>
              </a:p>
            </c:txPr>
            <c:dLblPos val="outEnd"/>
            <c:showLegendKey val="0"/>
            <c:showVal val="1"/>
            <c:showCatName val="0"/>
            <c:showSerName val="0"/>
            <c:showPercent val="0"/>
            <c:separator>; </c:separator>
            <c:showLeaderLines val="0"/>
            <c:extLst>
              <c:ext xmlns:c15="http://schemas.microsoft.com/office/drawing/2012/chart" uri="{CE6537A1-D6FC-4f65-9D91-7224C49458BB}">
                <c15:showLeaderLines val="0"/>
              </c:ext>
            </c:extLst>
          </c:dLbls>
          <c:cat>
            <c:strRef>
              <c:f>categories</c:f>
              <c:strCache>
                <c:ptCount val="7"/>
                <c:pt idx="0">
                  <c:v>AUV</c:v>
                </c:pt>
                <c:pt idx="1">
                  <c:v>EM</c:v>
                </c:pt>
                <c:pt idx="2">
                  <c:v>L</c:v>
                </c:pt>
                <c:pt idx="3">
                  <c:v>M</c:v>
                </c:pt>
                <c:pt idx="4">
                  <c:v>PR</c:v>
                </c:pt>
                <c:pt idx="5">
                  <c:v>RI</c:v>
                </c:pt>
                <c:pt idx="6">
                  <c:v>T</c:v>
                </c:pt>
              </c:strCache>
            </c:strRef>
          </c:cat>
          <c:val>
            <c:numRef>
              <c:f>0</c:f>
              <c:numCache>
                <c:formatCode>General</c:formatCode>
                <c:ptCount val="7"/>
                <c:pt idx="0">
                  <c:v>1</c:v>
                </c:pt>
                <c:pt idx="1">
                  <c:v>9</c:v>
                </c:pt>
                <c:pt idx="2">
                  <c:v>4</c:v>
                </c:pt>
                <c:pt idx="3">
                  <c:v>12</c:v>
                </c:pt>
                <c:pt idx="4">
                  <c:v>4</c:v>
                </c:pt>
                <c:pt idx="5">
                  <c:v>1</c:v>
                </c:pt>
                <c:pt idx="6">
                  <c:v>1</c:v>
                </c:pt>
              </c:numCache>
            </c:numRef>
          </c:val>
        </c:ser>
        <c:gapWidth val="150"/>
        <c:overlap val="0"/>
        <c:axId val="81912201"/>
        <c:axId val="66350841"/>
      </c:barChart>
      <c:catAx>
        <c:axId val="81912201"/>
        <c:scaling>
          <c:orientation val="minMax"/>
        </c:scaling>
        <c:delete val="0"/>
        <c:axPos val="b"/>
        <c:numFmt formatCode="[$-419]dd/mm/yyyy" sourceLinked="1"/>
        <c:majorTickMark val="out"/>
        <c:minorTickMark val="none"/>
        <c:tickLblPos val="nextTo"/>
        <c:spPr>
          <a:ln w="9360">
            <a:solidFill>
              <a:srgbClr val="878787"/>
            </a:solidFill>
            <a:round/>
          </a:ln>
        </c:spPr>
        <c:txPr>
          <a:bodyPr/>
          <a:lstStyle/>
          <a:p>
            <a:pPr>
              <a:defRPr b="0" sz="1400" spc="-1" strike="noStrike">
                <a:solidFill>
                  <a:srgbClr val="000000"/>
                </a:solidFill>
                <a:latin typeface="Arial"/>
                <a:ea typeface="Arial"/>
              </a:defRPr>
            </a:pPr>
          </a:p>
        </c:txPr>
        <c:crossAx val="66350841"/>
        <c:crosses val="autoZero"/>
        <c:auto val="1"/>
        <c:lblAlgn val="ctr"/>
        <c:lblOffset val="100"/>
        <c:noMultiLvlLbl val="0"/>
      </c:catAx>
      <c:valAx>
        <c:axId val="66350841"/>
        <c:scaling>
          <c:orientation val="minMax"/>
        </c:scaling>
        <c:delete val="0"/>
        <c:axPos val="l"/>
        <c:majorGridlines>
          <c:spPr>
            <a:ln w="9360">
              <a:solidFill>
                <a:srgbClr val="878787"/>
              </a:solidFill>
              <a:round/>
            </a:ln>
          </c:spPr>
        </c:majorGridlines>
        <c:numFmt formatCode="General" sourceLinked="0"/>
        <c:majorTickMark val="out"/>
        <c:minorTickMark val="none"/>
        <c:tickLblPos val="nextTo"/>
        <c:spPr>
          <a:ln w="9360">
            <a:solidFill>
              <a:srgbClr val="878787"/>
            </a:solidFill>
            <a:round/>
          </a:ln>
        </c:spPr>
        <c:txPr>
          <a:bodyPr/>
          <a:lstStyle/>
          <a:p>
            <a:pPr>
              <a:defRPr b="0" sz="1400" spc="-1" strike="noStrike">
                <a:solidFill>
                  <a:srgbClr val="000000"/>
                </a:solidFill>
                <a:latin typeface="Arial"/>
                <a:ea typeface="Arial"/>
              </a:defRPr>
            </a:pPr>
          </a:p>
        </c:txPr>
        <c:crossAx val="81912201"/>
        <c:crossesAt val="1"/>
        <c:crossBetween val="between"/>
      </c:valAx>
      <c:spPr>
        <a:noFill/>
        <a:ln w="0">
          <a:noFill/>
        </a:ln>
      </c:spPr>
    </c:plotArea>
    <c:plotVisOnly val="1"/>
    <c:dispBlanksAs val="gap"/>
  </c:chart>
  <c:spPr>
    <a:noFill/>
    <a:ln w="9360">
      <a:solidFill>
        <a:srgbClr val="d9d9d9"/>
      </a:solidFill>
      <a:round/>
    </a:ln>
  </c:spPr>
</c:chartSpace>
</file>

<file path=ppt/charts/chart20.xml><?xml version="1.0" encoding="utf-8"?>
<c:chartSpace xmlns:c="http://schemas.openxmlformats.org/drawingml/2006/chart" xmlns:a="http://schemas.openxmlformats.org/drawingml/2006/main" xmlns:r="http://schemas.openxmlformats.org/officeDocument/2006/relationships">
  <c:lang val="en-US"/>
  <c:roundedCorners val="0"/>
  <c:chart>
    <c:autoTitleDeleted val="1"/>
    <c:plotArea>
      <c:barChart>
        <c:barDir val="col"/>
        <c:grouping val="clustered"/>
        <c:varyColors val="0"/>
        <c:ser>
          <c:idx val="0"/>
          <c:order val="0"/>
          <c:tx>
            <c:strRef>
              <c:f>label 0</c:f>
              <c:strCache>
                <c:ptCount val="1"/>
                <c:pt idx="0">
                  <c:v>Ряд1</c:v>
                </c:pt>
              </c:strCache>
            </c:strRef>
          </c:tx>
          <c:spPr>
            <a:solidFill>
              <a:srgbClr val="9bbb59"/>
            </a:solidFill>
            <a:ln w="0">
              <a:noFill/>
            </a:ln>
          </c:spPr>
          <c:invertIfNegative val="0"/>
          <c:dLbls>
            <c:numFmt formatCode="General" sourceLinked="0"/>
            <c:txPr>
              <a:bodyPr wrap="square"/>
              <a:lstStyle/>
              <a:p>
                <a:pPr>
                  <a:defRPr b="1" sz="1600" spc="-1" strike="noStrike">
                    <a:solidFill>
                      <a:srgbClr val="000000"/>
                    </a:solidFill>
                    <a:latin typeface="Arial"/>
                    <a:ea typeface="Arial"/>
                  </a:defRPr>
                </a:pPr>
              </a:p>
            </c:txPr>
            <c:dLblPos val="outEnd"/>
            <c:showLegendKey val="0"/>
            <c:showVal val="1"/>
            <c:showCatName val="0"/>
            <c:showSerName val="0"/>
            <c:showPercent val="0"/>
            <c:separator>; </c:separator>
            <c:showLeaderLines val="0"/>
            <c:extLst>
              <c:ext xmlns:c15="http://schemas.microsoft.com/office/drawing/2012/chart" uri="{CE6537A1-D6FC-4f65-9D91-7224C49458BB}">
                <c15:showLeaderLines val="0"/>
              </c:ext>
            </c:extLst>
          </c:dLbls>
          <c:cat>
            <c:strRef>
              <c:f>categories</c:f>
              <c:strCache>
                <c:ptCount val="8"/>
                <c:pt idx="0">
                  <c:v>RU</c:v>
                </c:pt>
                <c:pt idx="1">
                  <c:v>BY</c:v>
                </c:pt>
                <c:pt idx="2">
                  <c:v>GE</c:v>
                </c:pt>
                <c:pt idx="3">
                  <c:v>MD</c:v>
                </c:pt>
                <c:pt idx="4">
                  <c:v>UA</c:v>
                </c:pt>
                <c:pt idx="5">
                  <c:v>TR</c:v>
                </c:pt>
                <c:pt idx="6">
                  <c:v>DE </c:v>
                </c:pt>
                <c:pt idx="7">
                  <c:v>CU</c:v>
                </c:pt>
              </c:strCache>
            </c:strRef>
          </c:cat>
          <c:val>
            <c:numRef>
              <c:f>0</c:f>
              <c:numCache>
                <c:formatCode>General</c:formatCode>
                <c:ptCount val="8"/>
                <c:pt idx="0">
                  <c:v>15</c:v>
                </c:pt>
                <c:pt idx="1">
                  <c:v>2</c:v>
                </c:pt>
                <c:pt idx="2">
                  <c:v>2</c:v>
                </c:pt>
                <c:pt idx="3">
                  <c:v>2</c:v>
                </c:pt>
                <c:pt idx="4">
                  <c:v>8</c:v>
                </c:pt>
                <c:pt idx="5">
                  <c:v>1</c:v>
                </c:pt>
                <c:pt idx="6">
                  <c:v>1</c:v>
                </c:pt>
                <c:pt idx="7">
                  <c:v>1</c:v>
                </c:pt>
              </c:numCache>
            </c:numRef>
          </c:val>
        </c:ser>
        <c:gapWidth val="150"/>
        <c:overlap val="0"/>
        <c:axId val="88809491"/>
        <c:axId val="93729813"/>
      </c:barChart>
      <c:catAx>
        <c:axId val="88809491"/>
        <c:scaling>
          <c:orientation val="minMax"/>
        </c:scaling>
        <c:delete val="0"/>
        <c:axPos val="b"/>
        <c:numFmt formatCode="[$-419]dd/mm/yyyy" sourceLinked="1"/>
        <c:majorTickMark val="out"/>
        <c:minorTickMark val="none"/>
        <c:tickLblPos val="nextTo"/>
        <c:spPr>
          <a:ln w="9360">
            <a:solidFill>
              <a:srgbClr val="878787"/>
            </a:solidFill>
            <a:round/>
          </a:ln>
        </c:spPr>
        <c:txPr>
          <a:bodyPr/>
          <a:lstStyle/>
          <a:p>
            <a:pPr>
              <a:defRPr b="0" sz="1500" spc="-1" strike="noStrike">
                <a:solidFill>
                  <a:srgbClr val="000000"/>
                </a:solidFill>
                <a:latin typeface="Arial"/>
                <a:ea typeface="Arial"/>
              </a:defRPr>
            </a:pPr>
          </a:p>
        </c:txPr>
        <c:crossAx val="93729813"/>
        <c:crosses val="autoZero"/>
        <c:auto val="1"/>
        <c:lblAlgn val="ctr"/>
        <c:lblOffset val="100"/>
        <c:noMultiLvlLbl val="0"/>
      </c:catAx>
      <c:valAx>
        <c:axId val="93729813"/>
        <c:scaling>
          <c:orientation val="minMax"/>
        </c:scaling>
        <c:delete val="0"/>
        <c:axPos val="l"/>
        <c:majorGridlines>
          <c:spPr>
            <a:ln w="9360">
              <a:solidFill>
                <a:srgbClr val="878787"/>
              </a:solidFill>
              <a:round/>
            </a:ln>
          </c:spPr>
        </c:majorGridlines>
        <c:numFmt formatCode="General" sourceLinked="0"/>
        <c:majorTickMark val="out"/>
        <c:minorTickMark val="none"/>
        <c:tickLblPos val="nextTo"/>
        <c:spPr>
          <a:ln w="9360">
            <a:solidFill>
              <a:srgbClr val="878787"/>
            </a:solidFill>
            <a:round/>
          </a:ln>
        </c:spPr>
        <c:txPr>
          <a:bodyPr/>
          <a:lstStyle/>
          <a:p>
            <a:pPr>
              <a:defRPr b="0" sz="1500" spc="-1" strike="noStrike">
                <a:solidFill>
                  <a:srgbClr val="000000"/>
                </a:solidFill>
                <a:latin typeface="Arial"/>
                <a:ea typeface="Arial"/>
              </a:defRPr>
            </a:pPr>
          </a:p>
        </c:txPr>
        <c:crossAx val="88809491"/>
        <c:crossesAt val="1"/>
        <c:crossBetween val="between"/>
      </c:valAx>
      <c:spPr>
        <a:noFill/>
        <a:ln w="0">
          <a:noFill/>
        </a:ln>
      </c:spPr>
    </c:plotArea>
    <c:plotVisOnly val="1"/>
    <c:dispBlanksAs val="gap"/>
  </c:chart>
  <c:spPr>
    <a:noFill/>
    <a:ln w="9360">
      <a:solidFill>
        <a:srgbClr val="d9d9d9"/>
      </a:solidFill>
      <a:round/>
    </a:ln>
  </c:spPr>
</c:chartSpace>
</file>

<file path=ppt/charts/chart21.xml><?xml version="1.0" encoding="utf-8"?>
<c:chartSpace xmlns:c="http://schemas.openxmlformats.org/drawingml/2006/chart" xmlns:a="http://schemas.openxmlformats.org/drawingml/2006/main" xmlns:r="http://schemas.openxmlformats.org/officeDocument/2006/relationships">
  <c:lang val="en-US"/>
  <c:roundedCorners val="0"/>
  <c:chart>
    <c:autoTitleDeleted val="1"/>
    <c:plotArea>
      <c:barChart>
        <c:barDir val="col"/>
        <c:grouping val="clustered"/>
        <c:varyColors val="0"/>
        <c:ser>
          <c:idx val="0"/>
          <c:order val="0"/>
          <c:tx>
            <c:strRef>
              <c:f>label 0</c:f>
              <c:strCache>
                <c:ptCount val="1"/>
                <c:pt idx="0">
                  <c:v>Ряд1</c:v>
                </c:pt>
              </c:strCache>
            </c:strRef>
          </c:tx>
          <c:spPr>
            <a:solidFill>
              <a:srgbClr val="9bbb59"/>
            </a:solidFill>
            <a:ln w="0">
              <a:noFill/>
            </a:ln>
          </c:spPr>
          <c:invertIfNegative val="0"/>
          <c:dLbls>
            <c:numFmt formatCode="General" sourceLinked="0"/>
            <c:txPr>
              <a:bodyPr wrap="square"/>
              <a:lstStyle/>
              <a:p>
                <a:pPr>
                  <a:defRPr b="1" sz="1600" spc="-1" strike="noStrike">
                    <a:solidFill>
                      <a:srgbClr val="000000"/>
                    </a:solidFill>
                    <a:latin typeface="Arial"/>
                    <a:ea typeface="Arial"/>
                  </a:defRPr>
                </a:pPr>
              </a:p>
            </c:txPr>
            <c:dLblPos val="outEnd"/>
            <c:showLegendKey val="0"/>
            <c:showVal val="1"/>
            <c:showCatName val="0"/>
            <c:showSerName val="0"/>
            <c:showPercent val="0"/>
            <c:separator>; </c:separator>
            <c:showLeaderLines val="0"/>
            <c:extLst>
              <c:ext xmlns:c15="http://schemas.microsoft.com/office/drawing/2012/chart" uri="{CE6537A1-D6FC-4f65-9D91-7224C49458BB}">
                <c15:showLeaderLines val="0"/>
              </c:ext>
            </c:extLst>
          </c:dLbls>
          <c:cat>
            <c:strRef>
              <c:f>categories</c:f>
              <c:strCache>
                <c:ptCount val="8"/>
                <c:pt idx="0">
                  <c:v>RU</c:v>
                </c:pt>
                <c:pt idx="1">
                  <c:v>BY</c:v>
                </c:pt>
                <c:pt idx="2">
                  <c:v>GE</c:v>
                </c:pt>
                <c:pt idx="3">
                  <c:v>MD</c:v>
                </c:pt>
                <c:pt idx="4">
                  <c:v>UA</c:v>
                </c:pt>
                <c:pt idx="5">
                  <c:v>TR</c:v>
                </c:pt>
                <c:pt idx="6">
                  <c:v>DE</c:v>
                </c:pt>
                <c:pt idx="7">
                  <c:v>CU</c:v>
                </c:pt>
              </c:strCache>
            </c:strRef>
          </c:cat>
          <c:val>
            <c:numRef>
              <c:f>0</c:f>
              <c:numCache>
                <c:formatCode>General</c:formatCode>
                <c:ptCount val="8"/>
                <c:pt idx="0">
                  <c:v>13</c:v>
                </c:pt>
                <c:pt idx="1">
                  <c:v>2</c:v>
                </c:pt>
                <c:pt idx="2">
                  <c:v>2</c:v>
                </c:pt>
                <c:pt idx="3">
                  <c:v>2</c:v>
                </c:pt>
                <c:pt idx="4">
                  <c:v>5</c:v>
                </c:pt>
                <c:pt idx="5">
                  <c:v>0</c:v>
                </c:pt>
                <c:pt idx="6">
                  <c:v>1</c:v>
                </c:pt>
                <c:pt idx="7">
                  <c:v>1</c:v>
                </c:pt>
              </c:numCache>
            </c:numRef>
          </c:val>
        </c:ser>
        <c:gapWidth val="150"/>
        <c:overlap val="0"/>
        <c:axId val="97340963"/>
        <c:axId val="1722926"/>
      </c:barChart>
      <c:catAx>
        <c:axId val="97340963"/>
        <c:scaling>
          <c:orientation val="minMax"/>
        </c:scaling>
        <c:delete val="0"/>
        <c:axPos val="b"/>
        <c:numFmt formatCode="[$-419]dd/mm/yyyy" sourceLinked="1"/>
        <c:majorTickMark val="out"/>
        <c:minorTickMark val="none"/>
        <c:tickLblPos val="nextTo"/>
        <c:spPr>
          <a:ln w="9360">
            <a:solidFill>
              <a:srgbClr val="878787"/>
            </a:solidFill>
            <a:round/>
          </a:ln>
        </c:spPr>
        <c:txPr>
          <a:bodyPr/>
          <a:lstStyle/>
          <a:p>
            <a:pPr>
              <a:defRPr b="1" sz="1500" spc="-1" strike="noStrike">
                <a:solidFill>
                  <a:srgbClr val="000000"/>
                </a:solidFill>
                <a:latin typeface="Arial"/>
                <a:ea typeface="Arial"/>
              </a:defRPr>
            </a:pPr>
          </a:p>
        </c:txPr>
        <c:crossAx val="1722926"/>
        <c:crosses val="autoZero"/>
        <c:auto val="1"/>
        <c:lblAlgn val="ctr"/>
        <c:lblOffset val="100"/>
        <c:noMultiLvlLbl val="0"/>
      </c:catAx>
      <c:valAx>
        <c:axId val="1722926"/>
        <c:scaling>
          <c:orientation val="minMax"/>
        </c:scaling>
        <c:delete val="0"/>
        <c:axPos val="l"/>
        <c:majorGridlines>
          <c:spPr>
            <a:ln w="9360">
              <a:solidFill>
                <a:srgbClr val="878787"/>
              </a:solidFill>
              <a:round/>
            </a:ln>
          </c:spPr>
        </c:majorGridlines>
        <c:numFmt formatCode="General" sourceLinked="0"/>
        <c:majorTickMark val="out"/>
        <c:minorTickMark val="none"/>
        <c:tickLblPos val="nextTo"/>
        <c:spPr>
          <a:ln w="9360">
            <a:solidFill>
              <a:srgbClr val="878787"/>
            </a:solidFill>
            <a:round/>
          </a:ln>
        </c:spPr>
        <c:txPr>
          <a:bodyPr/>
          <a:lstStyle/>
          <a:p>
            <a:pPr>
              <a:defRPr b="1" sz="1500" spc="-1" strike="noStrike">
                <a:solidFill>
                  <a:srgbClr val="000000"/>
                </a:solidFill>
                <a:latin typeface="Arial"/>
                <a:ea typeface="Arial"/>
              </a:defRPr>
            </a:pPr>
          </a:p>
        </c:txPr>
        <c:crossAx val="97340963"/>
        <c:crossesAt val="1"/>
        <c:crossBetween val="between"/>
      </c:valAx>
      <c:spPr>
        <a:noFill/>
        <a:ln w="0">
          <a:noFill/>
        </a:ln>
      </c:spPr>
    </c:plotArea>
    <c:plotVisOnly val="1"/>
    <c:dispBlanksAs val="gap"/>
  </c:chart>
  <c:spPr>
    <a:noFill/>
    <a:ln w="9360">
      <a:solidFill>
        <a:srgbClr val="d9d9d9"/>
      </a:solidFill>
      <a:round/>
    </a:ln>
  </c:spPr>
</c:chartSpace>
</file>

<file path=ppt/charts/chart22.xml><?xml version="1.0" encoding="utf-8"?>
<c:chartSpace xmlns:c="http://schemas.openxmlformats.org/drawingml/2006/chart" xmlns:a="http://schemas.openxmlformats.org/drawingml/2006/main" xmlns:r="http://schemas.openxmlformats.org/officeDocument/2006/relationships">
  <c:lang val="en-US"/>
  <c:roundedCorners val="0"/>
  <c:chart>
    <c:autoTitleDeleted val="1"/>
    <c:plotArea>
      <c:barChart>
        <c:barDir val="col"/>
        <c:grouping val="clustered"/>
        <c:varyColors val="0"/>
        <c:ser>
          <c:idx val="0"/>
          <c:order val="0"/>
          <c:tx>
            <c:strRef>
              <c:f>label 0</c:f>
              <c:strCache>
                <c:ptCount val="1"/>
                <c:pt idx="0">
                  <c:v>Ряд1</c:v>
                </c:pt>
              </c:strCache>
            </c:strRef>
          </c:tx>
          <c:spPr>
            <a:solidFill>
              <a:srgbClr val="4f81bd"/>
            </a:solidFill>
            <a:ln w="0">
              <a:noFill/>
            </a:ln>
          </c:spPr>
          <c:invertIfNegative val="0"/>
          <c:dLbls>
            <c:numFmt formatCode="General" sourceLinked="0"/>
            <c:txPr>
              <a:bodyPr wrap="square"/>
              <a:lstStyle/>
              <a:p>
                <a:pPr>
                  <a:defRPr b="1" sz="1600" spc="-1" strike="noStrike">
                    <a:solidFill>
                      <a:srgbClr val="000000"/>
                    </a:solidFill>
                    <a:latin typeface="Arial"/>
                    <a:ea typeface="Arial"/>
                  </a:defRPr>
                </a:pPr>
              </a:p>
            </c:txPr>
            <c:dLblPos val="outEnd"/>
            <c:showLegendKey val="0"/>
            <c:showVal val="1"/>
            <c:showCatName val="0"/>
            <c:showSerName val="0"/>
            <c:showPercent val="0"/>
            <c:separator>; </c:separator>
            <c:showLeaderLines val="0"/>
            <c:extLst>
              <c:ext xmlns:c15="http://schemas.microsoft.com/office/drawing/2012/chart" uri="{CE6537A1-D6FC-4f65-9D91-7224C49458BB}">
                <c15:showLeaderLines val="0"/>
              </c:ext>
            </c:extLst>
          </c:dLbls>
          <c:cat>
            <c:strRef>
              <c:f>categories</c:f>
              <c:strCache>
                <c:ptCount val="7"/>
                <c:pt idx="0">
                  <c:v>AUV</c:v>
                </c:pt>
                <c:pt idx="1">
                  <c:v>EM</c:v>
                </c:pt>
                <c:pt idx="2">
                  <c:v>L</c:v>
                </c:pt>
                <c:pt idx="3">
                  <c:v>M</c:v>
                </c:pt>
                <c:pt idx="4">
                  <c:v>PR</c:v>
                </c:pt>
                <c:pt idx="5">
                  <c:v>RI</c:v>
                </c:pt>
                <c:pt idx="6">
                  <c:v>T</c:v>
                </c:pt>
              </c:strCache>
            </c:strRef>
          </c:cat>
          <c:val>
            <c:numRef>
              <c:f>0</c:f>
              <c:numCache>
                <c:formatCode>General</c:formatCode>
                <c:ptCount val="7"/>
                <c:pt idx="0">
                  <c:v>1</c:v>
                </c:pt>
                <c:pt idx="1">
                  <c:v>8</c:v>
                </c:pt>
                <c:pt idx="2">
                  <c:v>3</c:v>
                </c:pt>
                <c:pt idx="3">
                  <c:v>9</c:v>
                </c:pt>
                <c:pt idx="4">
                  <c:v>3</c:v>
                </c:pt>
                <c:pt idx="5">
                  <c:v>1</c:v>
                </c:pt>
                <c:pt idx="6">
                  <c:v>1</c:v>
                </c:pt>
              </c:numCache>
            </c:numRef>
          </c:val>
        </c:ser>
        <c:gapWidth val="150"/>
        <c:overlap val="0"/>
        <c:axId val="19839661"/>
        <c:axId val="67595482"/>
      </c:barChart>
      <c:catAx>
        <c:axId val="19839661"/>
        <c:scaling>
          <c:orientation val="minMax"/>
        </c:scaling>
        <c:delete val="0"/>
        <c:axPos val="b"/>
        <c:numFmt formatCode="[$-419]dd/mm/yyyy" sourceLinked="1"/>
        <c:majorTickMark val="out"/>
        <c:minorTickMark val="none"/>
        <c:tickLblPos val="nextTo"/>
        <c:spPr>
          <a:ln w="9360">
            <a:solidFill>
              <a:srgbClr val="878787"/>
            </a:solidFill>
            <a:round/>
          </a:ln>
        </c:spPr>
        <c:txPr>
          <a:bodyPr/>
          <a:lstStyle/>
          <a:p>
            <a:pPr>
              <a:defRPr b="1" sz="1500" spc="-1" strike="noStrike">
                <a:solidFill>
                  <a:srgbClr val="000000"/>
                </a:solidFill>
                <a:latin typeface="Arial"/>
                <a:ea typeface="Arial"/>
              </a:defRPr>
            </a:pPr>
          </a:p>
        </c:txPr>
        <c:crossAx val="67595482"/>
        <c:crosses val="autoZero"/>
        <c:auto val="1"/>
        <c:lblAlgn val="ctr"/>
        <c:lblOffset val="100"/>
        <c:noMultiLvlLbl val="0"/>
      </c:catAx>
      <c:valAx>
        <c:axId val="67595482"/>
        <c:scaling>
          <c:orientation val="minMax"/>
        </c:scaling>
        <c:delete val="0"/>
        <c:axPos val="l"/>
        <c:majorGridlines>
          <c:spPr>
            <a:ln w="9360">
              <a:solidFill>
                <a:srgbClr val="878787"/>
              </a:solidFill>
              <a:round/>
            </a:ln>
          </c:spPr>
        </c:majorGridlines>
        <c:numFmt formatCode="General" sourceLinked="0"/>
        <c:majorTickMark val="out"/>
        <c:minorTickMark val="none"/>
        <c:tickLblPos val="nextTo"/>
        <c:spPr>
          <a:ln w="9360">
            <a:solidFill>
              <a:srgbClr val="878787"/>
            </a:solidFill>
            <a:round/>
          </a:ln>
        </c:spPr>
        <c:txPr>
          <a:bodyPr/>
          <a:lstStyle/>
          <a:p>
            <a:pPr>
              <a:defRPr b="1" sz="1500" spc="-1" strike="noStrike">
                <a:solidFill>
                  <a:srgbClr val="000000"/>
                </a:solidFill>
                <a:latin typeface="Arial"/>
                <a:ea typeface="Arial"/>
              </a:defRPr>
            </a:pPr>
          </a:p>
        </c:txPr>
        <c:crossAx val="19839661"/>
        <c:crossesAt val="1"/>
        <c:crossBetween val="between"/>
      </c:valAx>
      <c:spPr>
        <a:noFill/>
        <a:ln w="0">
          <a:noFill/>
        </a:ln>
      </c:spPr>
    </c:plotArea>
    <c:plotVisOnly val="1"/>
    <c:dispBlanksAs val="gap"/>
  </c:chart>
  <c:spPr>
    <a:noFill/>
    <a:ln w="9360">
      <a:solidFill>
        <a:srgbClr val="d9d9d9"/>
      </a:solidFill>
      <a:round/>
    </a:ln>
  </c:spPr>
</c:chartSpace>
</file>

<file path=ppt/charts/chart23.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lang="ru-RU" sz="1800" spc="-1" strike="noStrike">
                <a:solidFill>
                  <a:srgbClr val="000000"/>
                </a:solidFill>
                <a:latin typeface="Arial"/>
                <a:ea typeface="Arial"/>
              </a:defRPr>
            </a:pPr>
            <a:r>
              <a:rPr b="1" lang="ru-RU" sz="1800" spc="-1" strike="noStrike">
                <a:solidFill>
                  <a:srgbClr val="000000"/>
                </a:solidFill>
                <a:latin typeface="Arial"/>
                <a:ea typeface="Arial"/>
              </a:rPr>
              <a:t>2024</a:t>
            </a:r>
          </a:p>
        </c:rich>
      </c:tx>
      <c:overlay val="0"/>
      <c:spPr>
        <a:noFill/>
        <a:ln w="0">
          <a:noFill/>
        </a:ln>
      </c:spPr>
    </c:title>
    <c:autoTitleDeleted val="0"/>
    <c:plotArea>
      <c:layout>
        <c:manualLayout>
          <c:layoutTarget val="inner"/>
          <c:xMode val="edge"/>
          <c:yMode val="edge"/>
          <c:x val="0.0279419166029787"/>
          <c:y val="0.0245833564032999"/>
          <c:w val="0.962980222566033"/>
          <c:h val="0.769337245999668"/>
        </c:manualLayout>
      </c:layout>
      <c:barChart>
        <c:barDir val="col"/>
        <c:grouping val="clustered"/>
        <c:varyColors val="0"/>
        <c:ser>
          <c:idx val="0"/>
          <c:order val="0"/>
          <c:tx>
            <c:strRef>
              <c:f>label 0</c:f>
              <c:strCache>
                <c:ptCount val="1"/>
                <c:pt idx="0">
                  <c:v>key supplementary pilot not defined key supplementary pilot not defined key supplementary pilot not defined key supplementary pilot not defined key supplementary pilot not defined key supplementary pilot not defined key supplementary pilot not defined key</c:v>
                </c:pt>
              </c:strCache>
            </c:strRef>
          </c:tx>
          <c:spPr>
            <a:solidFill>
              <a:srgbClr val="4f81bd"/>
            </a:solidFill>
            <a:ln w="0">
              <a:noFill/>
            </a:ln>
          </c:spPr>
          <c:invertIfNegative val="0"/>
          <c:dPt>
            <c:idx val="1"/>
            <c:invertIfNegative val="0"/>
            <c:spPr>
              <a:solidFill>
                <a:srgbClr val="ff0000"/>
              </a:solidFill>
              <a:ln w="0">
                <a:noFill/>
              </a:ln>
            </c:spPr>
          </c:dPt>
          <c:dPt>
            <c:idx val="5"/>
            <c:invertIfNegative val="0"/>
            <c:spPr>
              <a:solidFill>
                <a:srgbClr val="ff0000"/>
              </a:solidFill>
              <a:ln w="0">
                <a:noFill/>
              </a:ln>
            </c:spPr>
          </c:dPt>
          <c:dPt>
            <c:idx val="6"/>
            <c:invertIfNegative val="0"/>
            <c:spPr>
              <a:solidFill>
                <a:srgbClr val="92d050"/>
              </a:solidFill>
              <a:ln w="0">
                <a:noFill/>
              </a:ln>
            </c:spPr>
          </c:dPt>
          <c:dPt>
            <c:idx val="8"/>
            <c:invertIfNegative val="0"/>
            <c:spPr>
              <a:solidFill>
                <a:srgbClr val="00b0f0"/>
              </a:solidFill>
              <a:ln w="0">
                <a:noFill/>
              </a:ln>
            </c:spPr>
          </c:dPt>
          <c:dPt>
            <c:idx val="9"/>
            <c:invertIfNegative val="0"/>
            <c:spPr>
              <a:solidFill>
                <a:srgbClr val="ff0000"/>
              </a:solidFill>
              <a:ln w="0">
                <a:noFill/>
              </a:ln>
            </c:spPr>
          </c:dPt>
          <c:dPt>
            <c:idx val="12"/>
            <c:invertIfNegative val="0"/>
            <c:spPr>
              <a:solidFill>
                <a:srgbClr val="00b0f0"/>
              </a:solidFill>
              <a:ln w="0">
                <a:noFill/>
              </a:ln>
            </c:spPr>
          </c:dPt>
          <c:dPt>
            <c:idx val="13"/>
            <c:invertIfNegative val="0"/>
            <c:spPr>
              <a:solidFill>
                <a:srgbClr val="ff0000"/>
              </a:solidFill>
              <a:ln w="0">
                <a:noFill/>
              </a:ln>
            </c:spPr>
          </c:dPt>
          <c:dPt>
            <c:idx val="14"/>
            <c:invertIfNegative val="0"/>
            <c:spPr>
              <a:solidFill>
                <a:srgbClr val="92d050"/>
              </a:solidFill>
              <a:ln w="0">
                <a:noFill/>
              </a:ln>
            </c:spPr>
          </c:dPt>
          <c:dPt>
            <c:idx val="17"/>
            <c:invertIfNegative val="0"/>
            <c:spPr>
              <a:solidFill>
                <a:srgbClr val="ff0000"/>
              </a:solidFill>
              <a:ln w="0">
                <a:noFill/>
              </a:ln>
            </c:spPr>
          </c:dPt>
          <c:dPt>
            <c:idx val="20"/>
            <c:invertIfNegative val="0"/>
            <c:spPr>
              <a:solidFill>
                <a:srgbClr val="00b0f0"/>
              </a:solidFill>
              <a:ln w="0">
                <a:noFill/>
              </a:ln>
            </c:spPr>
          </c:dPt>
          <c:dPt>
            <c:idx val="21"/>
            <c:invertIfNegative val="0"/>
            <c:spPr>
              <a:solidFill>
                <a:srgbClr val="ff0000"/>
              </a:solidFill>
              <a:ln w="0">
                <a:noFill/>
              </a:ln>
            </c:spPr>
          </c:dPt>
          <c:dPt>
            <c:idx val="22"/>
            <c:invertIfNegative val="0"/>
            <c:spPr>
              <a:solidFill>
                <a:srgbClr val="92d050"/>
              </a:solidFill>
              <a:ln w="0">
                <a:noFill/>
              </a:ln>
            </c:spPr>
          </c:dPt>
          <c:dPt>
            <c:idx val="24"/>
            <c:invertIfNegative val="0"/>
            <c:spPr>
              <a:solidFill>
                <a:srgbClr val="00b0f0"/>
              </a:solidFill>
              <a:ln w="0">
                <a:noFill/>
              </a:ln>
            </c:spPr>
          </c:dPt>
          <c:dPt>
            <c:idx val="26"/>
            <c:invertIfNegative val="0"/>
            <c:spPr>
              <a:solidFill>
                <a:srgbClr val="92d050"/>
              </a:solidFill>
              <a:ln w="0">
                <a:noFill/>
              </a:ln>
            </c:spPr>
          </c:dPt>
          <c:dPt>
            <c:idx val="29"/>
            <c:invertIfNegative val="0"/>
            <c:spPr>
              <a:solidFill>
                <a:srgbClr val="ff0000"/>
              </a:solidFill>
              <a:ln w="0">
                <a:noFill/>
              </a:ln>
            </c:spPr>
          </c:dPt>
          <c:dPt>
            <c:idx val="32"/>
            <c:invertIfNegative val="0"/>
            <c:spPr>
              <a:solidFill>
                <a:srgbClr val="00b0f0"/>
              </a:solidFill>
              <a:ln w="0">
                <a:noFill/>
              </a:ln>
            </c:spPr>
          </c:dPt>
          <c:dPt>
            <c:idx val="33"/>
            <c:invertIfNegative val="0"/>
            <c:spPr>
              <a:solidFill>
                <a:srgbClr val="ff0000"/>
              </a:solidFill>
              <a:ln w="0">
                <a:noFill/>
              </a:ln>
            </c:spPr>
          </c:dPt>
          <c:dPt>
            <c:idx val="34"/>
            <c:invertIfNegative val="0"/>
            <c:spPr>
              <a:solidFill>
                <a:srgbClr val="92d050"/>
              </a:solidFill>
              <a:ln w="0">
                <a:noFill/>
              </a:ln>
            </c:spPr>
          </c:dPt>
          <c:dPt>
            <c:idx val="36"/>
            <c:invertIfNegative val="0"/>
            <c:spPr>
              <a:solidFill>
                <a:srgbClr val="00b0f0"/>
              </a:solidFill>
              <a:ln w="0">
                <a:noFill/>
              </a:ln>
            </c:spPr>
          </c:dPt>
          <c:dPt>
            <c:idx val="38"/>
            <c:invertIfNegative val="0"/>
            <c:spPr>
              <a:solidFill>
                <a:srgbClr val="92d050"/>
              </a:solidFill>
              <a:ln w="0">
                <a:noFill/>
              </a:ln>
            </c:spPr>
          </c:dPt>
          <c:dLbls>
            <c:dLbl>
              <c:idx val="1"/>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5"/>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6"/>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8"/>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9"/>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12"/>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13"/>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14"/>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17"/>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20"/>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21"/>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22"/>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24"/>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26"/>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29"/>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32"/>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33"/>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34"/>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36"/>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dLbl>
              <c:idx val="38"/>
              <c:txPr>
                <a:bodyPr wrap="square"/>
                <a:lstStyle/>
                <a:p>
                  <a:pPr>
                    <a:defRPr b="0" sz="1000" spc="-1" strike="noStrike">
                      <a:solidFill>
                        <a:srgbClr val="000000"/>
                      </a:solidFill>
                      <a:latin typeface="Arial"/>
                    </a:defRPr>
                  </a:pPr>
                </a:p>
              </c:txPr>
              <c:dLblPos val="outEnd"/>
              <c:showLegendKey val="0"/>
              <c:showVal val="0"/>
              <c:showCatName val="0"/>
              <c:showSerName val="0"/>
              <c:showPercent val="0"/>
              <c:separator>; </c:separator>
            </c:dLbl>
            <c:txPr>
              <a:bodyPr wrap="square"/>
              <a:lstStyle/>
              <a:p>
                <a:pPr>
                  <a:defRPr b="0" sz="1000" spc="-1" strike="noStrike">
                    <a:solidFill>
                      <a:srgbClr val="000000"/>
                    </a:solidFill>
                    <a:latin typeface="Arial"/>
                    <a:ea typeface="Arial"/>
                  </a:defRPr>
                </a:pPr>
              </a:p>
            </c:txPr>
            <c:dLblPos val="outEnd"/>
            <c:showLegendKey val="0"/>
            <c:showVal val="0"/>
            <c:showCatName val="0"/>
            <c:showSerName val="0"/>
            <c:showPercent val="0"/>
            <c:separator>; </c:separator>
            <c:showLeaderLines val="1"/>
            <c:extLst>
              <c:ext xmlns:c15="http://schemas.microsoft.com/office/drawing/2012/chart" uri="{CE6537A1-D6FC-4f65-9D91-7224C49458BB}">
                <c15:showLeaderLines val="1"/>
              </c:ext>
            </c:extLst>
          </c:dLbls>
          <c:cat>
            <c:multiLvlStrRef>
              <c:f>categories</c:f>
              <c:multiLvlStrCache>
                <c:ptCount val="40"/>
                <c:lvl>
                  <c:pt idx="0">
                    <c:v>key</c:v>
                  </c:pt>
                  <c:pt idx="1">
                    <c:v>supplementary</c:v>
                  </c:pt>
                  <c:pt idx="2">
                    <c:v>pilot</c:v>
                  </c:pt>
                  <c:pt idx="3">
                    <c:v>not defined</c:v>
                  </c:pt>
                  <c:pt idx="4">
                    <c:v>key</c:v>
                  </c:pt>
                  <c:pt idx="5">
                    <c:v>supplementary</c:v>
                  </c:pt>
                  <c:pt idx="6">
                    <c:v>pilot</c:v>
                  </c:pt>
                  <c:pt idx="7">
                    <c:v>not defined</c:v>
                  </c:pt>
                  <c:pt idx="8">
                    <c:v>key</c:v>
                  </c:pt>
                  <c:pt idx="9">
                    <c:v>supplementary</c:v>
                  </c:pt>
                  <c:pt idx="10">
                    <c:v>pilot</c:v>
                  </c:pt>
                  <c:pt idx="11">
                    <c:v>not defined</c:v>
                  </c:pt>
                  <c:pt idx="12">
                    <c:v>key</c:v>
                  </c:pt>
                  <c:pt idx="13">
                    <c:v>supplementary</c:v>
                  </c:pt>
                  <c:pt idx="14">
                    <c:v>pilot</c:v>
                  </c:pt>
                  <c:pt idx="15">
                    <c:v>not defined</c:v>
                  </c:pt>
                  <c:pt idx="16">
                    <c:v>key</c:v>
                  </c:pt>
                  <c:pt idx="17">
                    <c:v>supplementary</c:v>
                  </c:pt>
                  <c:pt idx="18">
                    <c:v>pilot</c:v>
                  </c:pt>
                  <c:pt idx="19">
                    <c:v>not defined</c:v>
                  </c:pt>
                  <c:pt idx="20">
                    <c:v>key</c:v>
                  </c:pt>
                  <c:pt idx="21">
                    <c:v>supplementary</c:v>
                  </c:pt>
                  <c:pt idx="22">
                    <c:v>pilot</c:v>
                  </c:pt>
                  <c:pt idx="23">
                    <c:v>not defined</c:v>
                  </c:pt>
                  <c:pt idx="24">
                    <c:v>key</c:v>
                  </c:pt>
                  <c:pt idx="25">
                    <c:v>supplementary</c:v>
                  </c:pt>
                  <c:pt idx="26">
                    <c:v>pilot</c:v>
                  </c:pt>
                  <c:pt idx="27">
                    <c:v>not defined</c:v>
                  </c:pt>
                  <c:pt idx="28">
                    <c:v>key</c:v>
                  </c:pt>
                  <c:pt idx="29">
                    <c:v>supplementary</c:v>
                  </c:pt>
                  <c:pt idx="30">
                    <c:v>pilot</c:v>
                  </c:pt>
                  <c:pt idx="31">
                    <c:v>not defined</c:v>
                  </c:pt>
                  <c:pt idx="32">
                    <c:v>key</c:v>
                  </c:pt>
                  <c:pt idx="33">
                    <c:v>supplementary</c:v>
                  </c:pt>
                  <c:pt idx="34">
                    <c:v>pilot</c:v>
                  </c:pt>
                  <c:pt idx="35">
                    <c:v>not defined</c:v>
                  </c:pt>
                  <c:pt idx="36">
                    <c:v>key</c:v>
                  </c:pt>
                  <c:pt idx="37">
                    <c:v>supplementary</c:v>
                  </c:pt>
                  <c:pt idx="38">
                    <c:v>pilot</c:v>
                  </c:pt>
                  <c:pt idx="39">
                    <c:v>not defined</c:v>
                  </c:pt>
                </c:lvl>
                <c:lvl>
                  <c:pt idx="0">
                    <c:v>AUV</c:v>
                  </c:pt>
                  <c:pt idx="4">
                    <c:v>EM</c:v>
                  </c:pt>
                  <c:pt idx="8">
                    <c:v>L</c:v>
                  </c:pt>
                  <c:pt idx="12">
                    <c:v>M</c:v>
                  </c:pt>
                  <c:pt idx="16">
                    <c:v>F</c:v>
                  </c:pt>
                  <c:pt idx="20">
                    <c:v>PR</c:v>
                  </c:pt>
                  <c:pt idx="24">
                    <c:v>QM</c:v>
                  </c:pt>
                  <c:pt idx="28">
                    <c:v>RI</c:v>
                  </c:pt>
                  <c:pt idx="32">
                    <c:v>T</c:v>
                  </c:pt>
                  <c:pt idx="36">
                    <c:v>TF</c:v>
                  </c:pt>
                </c:lvl>
              </c:multiLvlStrCache>
            </c:multiLvlStrRef>
          </c:cat>
          <c:val>
            <c:numRef>
              <c:f>0</c:f>
              <c:numCache>
                <c:formatCode>General</c:formatCode>
                <c:ptCount val="40"/>
                <c:pt idx="0">
                  <c:v>0</c:v>
                </c:pt>
                <c:pt idx="1">
                  <c:v>3</c:v>
                </c:pt>
                <c:pt idx="2">
                  <c:v>0</c:v>
                </c:pt>
                <c:pt idx="3">
                  <c:v>0</c:v>
                </c:pt>
                <c:pt idx="4">
                  <c:v>0</c:v>
                </c:pt>
                <c:pt idx="5">
                  <c:v>6</c:v>
                </c:pt>
                <c:pt idx="6">
                  <c:v>3</c:v>
                </c:pt>
                <c:pt idx="7">
                  <c:v>0</c:v>
                </c:pt>
                <c:pt idx="8">
                  <c:v>2</c:v>
                </c:pt>
                <c:pt idx="9">
                  <c:v>11</c:v>
                </c:pt>
                <c:pt idx="10">
                  <c:v>0</c:v>
                </c:pt>
                <c:pt idx="11">
                  <c:v>0</c:v>
                </c:pt>
                <c:pt idx="12">
                  <c:v>1</c:v>
                </c:pt>
                <c:pt idx="13">
                  <c:v>10</c:v>
                </c:pt>
                <c:pt idx="14">
                  <c:v>3</c:v>
                </c:pt>
                <c:pt idx="15">
                  <c:v>0</c:v>
                </c:pt>
                <c:pt idx="16">
                  <c:v>0</c:v>
                </c:pt>
                <c:pt idx="17">
                  <c:v>3</c:v>
                </c:pt>
                <c:pt idx="18">
                  <c:v>0</c:v>
                </c:pt>
                <c:pt idx="19">
                  <c:v>0</c:v>
                </c:pt>
                <c:pt idx="20">
                  <c:v>2</c:v>
                </c:pt>
                <c:pt idx="21">
                  <c:v>5</c:v>
                </c:pt>
                <c:pt idx="22">
                  <c:v>3</c:v>
                </c:pt>
                <c:pt idx="23">
                  <c:v>0</c:v>
                </c:pt>
                <c:pt idx="24">
                  <c:v>1</c:v>
                </c:pt>
                <c:pt idx="25">
                  <c:v>0</c:v>
                </c:pt>
                <c:pt idx="26">
                  <c:v>11</c:v>
                </c:pt>
                <c:pt idx="27">
                  <c:v>0</c:v>
                </c:pt>
                <c:pt idx="28">
                  <c:v>0</c:v>
                </c:pt>
                <c:pt idx="29">
                  <c:v>3</c:v>
                </c:pt>
                <c:pt idx="30">
                  <c:v>0</c:v>
                </c:pt>
                <c:pt idx="31">
                  <c:v>0</c:v>
                </c:pt>
                <c:pt idx="32">
                  <c:v>2</c:v>
                </c:pt>
                <c:pt idx="33">
                  <c:v>2</c:v>
                </c:pt>
                <c:pt idx="34">
                  <c:v>5</c:v>
                </c:pt>
                <c:pt idx="35">
                  <c:v>0</c:v>
                </c:pt>
                <c:pt idx="36">
                  <c:v>1</c:v>
                </c:pt>
                <c:pt idx="37">
                  <c:v>0</c:v>
                </c:pt>
                <c:pt idx="38">
                  <c:v>1</c:v>
                </c:pt>
                <c:pt idx="39">
                  <c:v>0</c:v>
                </c:pt>
              </c:numCache>
            </c:numRef>
          </c:val>
        </c:ser>
        <c:gapWidth val="150"/>
        <c:overlap val="0"/>
        <c:axId val="89267916"/>
        <c:axId val="85752031"/>
      </c:barChart>
      <c:catAx>
        <c:axId val="89267916"/>
        <c:scaling>
          <c:orientation val="minMax"/>
        </c:scaling>
        <c:delete val="0"/>
        <c:axPos val="b"/>
        <c:numFmt formatCode="[$-419]dd/mm/yyyy" sourceLinked="1"/>
        <c:majorTickMark val="out"/>
        <c:minorTickMark val="none"/>
        <c:tickLblPos val="nextTo"/>
        <c:spPr>
          <a:ln w="9360">
            <a:solidFill>
              <a:srgbClr val="878787"/>
            </a:solidFill>
            <a:round/>
          </a:ln>
        </c:spPr>
        <c:txPr>
          <a:bodyPr/>
          <a:lstStyle/>
          <a:p>
            <a:pPr>
              <a:defRPr b="0" sz="1400" spc="-1" strike="noStrike">
                <a:solidFill>
                  <a:srgbClr val="000000"/>
                </a:solidFill>
                <a:latin typeface="Arial"/>
                <a:ea typeface="Arial"/>
              </a:defRPr>
            </a:pPr>
          </a:p>
        </c:txPr>
        <c:crossAx val="85752031"/>
        <c:crosses val="autoZero"/>
        <c:auto val="1"/>
        <c:lblAlgn val="ctr"/>
        <c:lblOffset val="100"/>
        <c:noMultiLvlLbl val="0"/>
      </c:catAx>
      <c:valAx>
        <c:axId val="85752031"/>
        <c:scaling>
          <c:orientation val="minMax"/>
        </c:scaling>
        <c:delete val="0"/>
        <c:axPos val="l"/>
        <c:majorGridlines>
          <c:spPr>
            <a:ln w="9360">
              <a:solidFill>
                <a:srgbClr val="878787"/>
              </a:solidFill>
              <a:round/>
            </a:ln>
          </c:spPr>
        </c:majorGridlines>
        <c:numFmt formatCode="General" sourceLinked="0"/>
        <c:majorTickMark val="out"/>
        <c:minorTickMark val="none"/>
        <c:tickLblPos val="nextTo"/>
        <c:spPr>
          <a:ln w="9360">
            <a:solidFill>
              <a:srgbClr val="878787"/>
            </a:solidFill>
            <a:round/>
          </a:ln>
        </c:spPr>
        <c:txPr>
          <a:bodyPr/>
          <a:lstStyle/>
          <a:p>
            <a:pPr>
              <a:defRPr b="0" sz="1000" spc="-1" strike="noStrike">
                <a:solidFill>
                  <a:srgbClr val="000000"/>
                </a:solidFill>
                <a:latin typeface="Arial"/>
                <a:ea typeface="Arial"/>
              </a:defRPr>
            </a:pPr>
          </a:p>
        </c:txPr>
        <c:crossAx val="89267916"/>
        <c:crosses val="autoZero"/>
        <c:crossBetween val="between"/>
      </c:valAx>
      <c:spPr>
        <a:noFill/>
        <a:ln w="0">
          <a:noFill/>
        </a:ln>
      </c:spPr>
    </c:plotArea>
    <c:plotVisOnly val="1"/>
    <c:dispBlanksAs val="gap"/>
  </c:chart>
  <c:spPr>
    <a:noFill/>
    <a:ln w="9360">
      <a:solidFill>
        <a:srgbClr val="d9d9d9"/>
      </a:solidFill>
      <a:round/>
    </a:ln>
  </c:spPr>
</c:chartSpace>
</file>

<file path=ppt/charts/chart24.xml><?xml version="1.0" encoding="utf-8"?>
<c:chartSpace xmlns:c="http://schemas.openxmlformats.org/drawingml/2006/chart" xmlns:a="http://schemas.openxmlformats.org/drawingml/2006/main" xmlns:r="http://schemas.openxmlformats.org/officeDocument/2006/relationships">
  <c:lang val="en-US"/>
  <c:roundedCorners val="0"/>
  <c:chart>
    <c:autoTitleDeleted val="1"/>
    <c:view3D>
      <c:rotX val="30"/>
      <c:rotY val="240"/>
      <c:rAngAx val="0"/>
      <c:perspective val="30"/>
    </c:view3D>
    <c:floor>
      <c:spPr>
        <a:solidFill>
          <a:srgbClr val="d9d9d9"/>
        </a:solidFill>
        <a:ln w="0">
          <a:noFill/>
        </a:ln>
      </c:spPr>
    </c:floor>
    <c:sideWall>
      <c:spPr>
        <a:solidFill>
          <a:srgbClr val="d9d9d9"/>
        </a:solidFill>
        <a:ln w="0">
          <a:noFill/>
        </a:ln>
      </c:spPr>
    </c:sideWall>
    <c:backWall>
      <c:spPr>
        <a:solidFill>
          <a:srgbClr val="d9d9d9"/>
        </a:solidFill>
        <a:ln w="0">
          <a:noFill/>
        </a:ln>
      </c:spPr>
    </c:backWall>
    <c:plotArea>
      <c:pie3DChart>
        <c:varyColors val="1"/>
        <c:ser>
          <c:idx val="0"/>
          <c:order val="0"/>
          <c:tx>
            <c:strRef>
              <c:f>label 0</c:f>
              <c:strCache>
                <c:ptCount val="1"/>
                <c:pt idx="0">
                  <c:v>key supplementary pilot not defined</c:v>
                </c:pt>
              </c:strCache>
            </c:strRef>
          </c:tx>
          <c:spPr>
            <a:solidFill>
              <a:srgbClr val="4f81bd"/>
            </a:solidFill>
            <a:ln w="0">
              <a:noFill/>
            </a:ln>
          </c:spPr>
          <c:explosion val="25"/>
          <c:dPt>
            <c:idx val="0"/>
            <c:explosion val="25"/>
            <c:spPr>
              <a:solidFill>
                <a:srgbClr val="00b0f0"/>
              </a:solidFill>
              <a:ln w="0">
                <a:noFill/>
              </a:ln>
            </c:spPr>
          </c:dPt>
          <c:dPt>
            <c:idx val="1"/>
            <c:explosion val="25"/>
            <c:spPr>
              <a:solidFill>
                <a:srgbClr val="ff0000"/>
              </a:solidFill>
              <a:ln w="0">
                <a:noFill/>
              </a:ln>
            </c:spPr>
          </c:dPt>
          <c:dPt>
            <c:idx val="2"/>
            <c:explosion val="25"/>
            <c:spPr>
              <a:solidFill>
                <a:srgbClr val="92d050"/>
              </a:solidFill>
              <a:ln w="0">
                <a:noFill/>
              </a:ln>
            </c:spPr>
          </c:dPt>
          <c:dPt>
            <c:idx val="3"/>
            <c:explosion val="25"/>
            <c:spPr>
              <a:solidFill>
                <a:srgbClr val="8064a2"/>
              </a:solidFill>
              <a:ln w="0">
                <a:noFill/>
              </a:ln>
            </c:spPr>
          </c:dPt>
          <c:dLbls>
            <c:dLbl>
              <c:idx val="0"/>
              <c:txPr>
                <a:bodyPr wrap="square"/>
                <a:lstStyle/>
                <a:p>
                  <a:pPr>
                    <a:defRPr b="1" sz="1500" spc="-1" strike="noStrike">
                      <a:solidFill>
                        <a:srgbClr val="000000"/>
                      </a:solidFill>
                      <a:latin typeface="Arial"/>
                    </a:defRPr>
                  </a:pPr>
                </a:p>
              </c:txPr>
              <c:dLblPos val="bestFit"/>
              <c:showLegendKey val="0"/>
              <c:showVal val="0"/>
              <c:showCatName val="0"/>
              <c:showSerName val="0"/>
              <c:showPercent val="1"/>
              <c:separator>
</c:separator>
            </c:dLbl>
            <c:dLbl>
              <c:idx val="1"/>
              <c:txPr>
                <a:bodyPr wrap="square"/>
                <a:lstStyle/>
                <a:p>
                  <a:pPr>
                    <a:defRPr b="1" sz="1500" spc="-1" strike="noStrike">
                      <a:solidFill>
                        <a:srgbClr val="000000"/>
                      </a:solidFill>
                      <a:latin typeface="Arial"/>
                    </a:defRPr>
                  </a:pPr>
                </a:p>
              </c:txPr>
              <c:dLblPos val="bestFit"/>
              <c:showLegendKey val="0"/>
              <c:showVal val="0"/>
              <c:showCatName val="0"/>
              <c:showSerName val="0"/>
              <c:showPercent val="1"/>
              <c:separator>
</c:separator>
            </c:dLbl>
            <c:dLbl>
              <c:idx val="2"/>
              <c:txPr>
                <a:bodyPr wrap="square"/>
                <a:lstStyle/>
                <a:p>
                  <a:pPr>
                    <a:defRPr b="1" sz="1500" spc="-1" strike="noStrike">
                      <a:solidFill>
                        <a:srgbClr val="000000"/>
                      </a:solidFill>
                      <a:latin typeface="Arial"/>
                    </a:defRPr>
                  </a:pPr>
                </a:p>
              </c:txPr>
              <c:dLblPos val="bestFit"/>
              <c:showLegendKey val="0"/>
              <c:showVal val="0"/>
              <c:showCatName val="0"/>
              <c:showSerName val="0"/>
              <c:showPercent val="1"/>
              <c:separator>
</c:separator>
            </c:dLbl>
            <c:dLbl>
              <c:idx val="3"/>
              <c:txPr>
                <a:bodyPr wrap="square"/>
                <a:lstStyle/>
                <a:p>
                  <a:pPr>
                    <a:defRPr b="1" sz="1500" spc="-1" strike="noStrike">
                      <a:solidFill>
                        <a:srgbClr val="000000"/>
                      </a:solidFill>
                      <a:latin typeface="Arial"/>
                    </a:defRPr>
                  </a:pPr>
                </a:p>
              </c:txPr>
              <c:dLblPos val="bestFit"/>
              <c:showLegendKey val="0"/>
              <c:showVal val="0"/>
              <c:showCatName val="0"/>
              <c:showSerName val="0"/>
              <c:showPercent val="1"/>
              <c:separator>
</c:separator>
            </c:dLbl>
            <c:txPr>
              <a:bodyPr wrap="square"/>
              <a:lstStyle/>
              <a:p>
                <a:pPr>
                  <a:defRPr b="1" sz="1500" spc="-1" strike="noStrike">
                    <a:solidFill>
                      <a:srgbClr val="000000"/>
                    </a:solidFill>
                    <a:latin typeface="Arial"/>
                    <a:ea typeface="Arial"/>
                  </a:defRPr>
                </a:pPr>
              </a:p>
            </c:txPr>
            <c:dLblPos val="bestFit"/>
            <c:showLegendKey val="0"/>
            <c:showVal val="0"/>
            <c:showCatName val="0"/>
            <c:showSerName val="0"/>
            <c:showPercent val="1"/>
            <c:separator>
</c:separator>
            <c:showLeaderLines val="1"/>
          </c:dLbls>
          <c:cat>
            <c:strRef>
              <c:f>categories</c:f>
              <c:strCache>
                <c:ptCount val="4"/>
                <c:pt idx="0">
                  <c:v>key</c:v>
                </c:pt>
                <c:pt idx="1">
                  <c:v>supplementary</c:v>
                </c:pt>
                <c:pt idx="2">
                  <c:v>pilot</c:v>
                </c:pt>
                <c:pt idx="3">
                  <c:v>not defined</c:v>
                </c:pt>
              </c:strCache>
            </c:strRef>
          </c:cat>
          <c:val>
            <c:numRef>
              <c:f>0</c:f>
              <c:numCache>
                <c:formatCode>General</c:formatCode>
                <c:ptCount val="4"/>
                <c:pt idx="0">
                  <c:v>9</c:v>
                </c:pt>
                <c:pt idx="1">
                  <c:v>43</c:v>
                </c:pt>
                <c:pt idx="2">
                  <c:v>26</c:v>
                </c:pt>
                <c:pt idx="3">
                  <c:v>0</c:v>
                </c:pt>
              </c:numCache>
            </c:numRef>
          </c:val>
        </c:ser>
      </c:pie3DChart>
    </c:plotArea>
    <c:legend>
      <c:legendPos val="r"/>
      <c:overlay val="0"/>
      <c:spPr>
        <a:noFill/>
        <a:ln w="0">
          <a:noFill/>
        </a:ln>
      </c:spPr>
      <c:txPr>
        <a:bodyPr/>
        <a:lstStyle/>
        <a:p>
          <a:pPr>
            <a:defRPr b="0" sz="1500" spc="-1" strike="noStrike">
              <a:solidFill>
                <a:srgbClr val="000000"/>
              </a:solidFill>
              <a:latin typeface="Arial"/>
              <a:ea typeface="Arial"/>
            </a:defRPr>
          </a:pPr>
        </a:p>
      </c:txPr>
    </c:legend>
    <c:plotVisOnly val="1"/>
    <c:dispBlanksAs val="gap"/>
  </c:chart>
  <c:spPr>
    <a:noFill/>
    <a:ln w="9360">
      <a:solidFill>
        <a:srgbClr val="d9d9d9"/>
      </a:solidFill>
      <a:round/>
    </a:ln>
  </c:spPr>
</c:chartSpace>
</file>

<file path=ppt/notesMasters/_rels/notesMaster1.xml.rels><?xml version="1.0" encoding="UTF-8"?>
<Relationships xmlns="http://schemas.openxmlformats.org/package/2006/relationships"><Relationship Id="rId1" Type="http://schemas.openxmlformats.org/officeDocument/2006/relationships/theme" Target="../theme/theme7.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17" name="PlaceHolder 1"/>
          <p:cNvSpPr>
            <a:spLocks noGrp="1"/>
          </p:cNvSpPr>
          <p:nvPr>
            <p:ph type="sldImg"/>
          </p:nvPr>
        </p:nvSpPr>
        <p:spPr>
          <a:xfrm>
            <a:off x="216000" y="812520"/>
            <a:ext cx="7127280" cy="4008960"/>
          </a:xfrm>
          <a:prstGeom prst="rect">
            <a:avLst/>
          </a:prstGeom>
          <a:noFill/>
          <a:ln w="0">
            <a:noFill/>
          </a:ln>
        </p:spPr>
        <p:txBody>
          <a:bodyPr lIns="0" rIns="0" tIns="0" bIns="0" anchor="ctr">
            <a:noAutofit/>
          </a:bodyPr>
          <a:p>
            <a:pPr algn="ctr">
              <a:buNone/>
            </a:pPr>
            <a:r>
              <a:rPr b="0" lang="ru-RU" sz="4400" spc="-1" strike="noStrike">
                <a:latin typeface="Arial"/>
              </a:rPr>
              <a:t>Для перемещения страницы щёлкните мышью</a:t>
            </a:r>
            <a:endParaRPr b="0" lang="ru-RU" sz="4400" spc="-1" strike="noStrike">
              <a:latin typeface="Arial"/>
            </a:endParaRPr>
          </a:p>
        </p:txBody>
      </p:sp>
      <p:sp>
        <p:nvSpPr>
          <p:cNvPr id="1218" name="PlaceHolder 2"/>
          <p:cNvSpPr>
            <a:spLocks noGrp="1"/>
          </p:cNvSpPr>
          <p:nvPr>
            <p:ph type="body"/>
          </p:nvPr>
        </p:nvSpPr>
        <p:spPr>
          <a:xfrm>
            <a:off x="756000" y="5078520"/>
            <a:ext cx="6047640" cy="4811040"/>
          </a:xfrm>
          <a:prstGeom prst="rect">
            <a:avLst/>
          </a:prstGeom>
          <a:noFill/>
          <a:ln w="0">
            <a:noFill/>
          </a:ln>
        </p:spPr>
        <p:txBody>
          <a:bodyPr lIns="0" rIns="0" tIns="0" bIns="0" anchor="t">
            <a:noAutofit/>
          </a:bodyPr>
          <a:p>
            <a:r>
              <a:rPr b="0" lang="ru-RU" sz="2000" spc="-1" strike="noStrike">
                <a:latin typeface="Arial"/>
              </a:rPr>
              <a:t>Для правки формата примечаний щёлкните мышью</a:t>
            </a:r>
            <a:endParaRPr b="0" lang="ru-RU" sz="2000" spc="-1" strike="noStrike">
              <a:latin typeface="Arial"/>
            </a:endParaRPr>
          </a:p>
        </p:txBody>
      </p:sp>
      <p:sp>
        <p:nvSpPr>
          <p:cNvPr id="1219" name="PlaceHolder 3"/>
          <p:cNvSpPr>
            <a:spLocks noGrp="1"/>
          </p:cNvSpPr>
          <p:nvPr>
            <p:ph type="hdr"/>
          </p:nvPr>
        </p:nvSpPr>
        <p:spPr>
          <a:xfrm>
            <a:off x="0" y="0"/>
            <a:ext cx="3280680" cy="534240"/>
          </a:xfrm>
          <a:prstGeom prst="rect">
            <a:avLst/>
          </a:prstGeom>
          <a:noFill/>
          <a:ln w="0">
            <a:noFill/>
          </a:ln>
        </p:spPr>
        <p:txBody>
          <a:bodyPr lIns="0" rIns="0" tIns="0" bIns="0" anchor="t">
            <a:noAutofit/>
          </a:bodyPr>
          <a:p>
            <a:r>
              <a:rPr b="0" lang="ru-RU" sz="1400" spc="-1" strike="noStrike">
                <a:latin typeface="Times New Roman"/>
              </a:rPr>
              <a:t>&lt;верхний колонтитул&gt;</a:t>
            </a:r>
            <a:endParaRPr b="0" lang="ru-RU" sz="1400" spc="-1" strike="noStrike">
              <a:latin typeface="Times New Roman"/>
            </a:endParaRPr>
          </a:p>
        </p:txBody>
      </p:sp>
      <p:sp>
        <p:nvSpPr>
          <p:cNvPr id="1220" name="PlaceHolder 4"/>
          <p:cNvSpPr>
            <a:spLocks noGrp="1"/>
          </p:cNvSpPr>
          <p:nvPr>
            <p:ph type="dt"/>
          </p:nvPr>
        </p:nvSpPr>
        <p:spPr>
          <a:xfrm>
            <a:off x="4278960" y="0"/>
            <a:ext cx="3280680" cy="534240"/>
          </a:xfrm>
          <a:prstGeom prst="rect">
            <a:avLst/>
          </a:prstGeom>
          <a:noFill/>
          <a:ln w="0">
            <a:noFill/>
          </a:ln>
        </p:spPr>
        <p:txBody>
          <a:bodyPr lIns="0" rIns="0" tIns="0" bIns="0" anchor="t">
            <a:noAutofit/>
          </a:bodyPr>
          <a:p>
            <a:pPr algn="r">
              <a:buNone/>
            </a:pPr>
            <a:r>
              <a:rPr b="0" lang="ru-RU" sz="1400" spc="-1" strike="noStrike">
                <a:latin typeface="Times New Roman"/>
              </a:rPr>
              <a:t>&lt;дата/время&gt;</a:t>
            </a:r>
            <a:endParaRPr b="0" lang="ru-RU" sz="1400" spc="-1" strike="noStrike">
              <a:latin typeface="Times New Roman"/>
            </a:endParaRPr>
          </a:p>
        </p:txBody>
      </p:sp>
      <p:sp>
        <p:nvSpPr>
          <p:cNvPr id="1221" name="PlaceHolder 5"/>
          <p:cNvSpPr>
            <a:spLocks noGrp="1"/>
          </p:cNvSpPr>
          <p:nvPr>
            <p:ph type="ftr"/>
          </p:nvPr>
        </p:nvSpPr>
        <p:spPr>
          <a:xfrm>
            <a:off x="0" y="10157400"/>
            <a:ext cx="3280680" cy="534240"/>
          </a:xfrm>
          <a:prstGeom prst="rect">
            <a:avLst/>
          </a:prstGeom>
          <a:noFill/>
          <a:ln w="0">
            <a:noFill/>
          </a:ln>
        </p:spPr>
        <p:txBody>
          <a:bodyPr lIns="0" rIns="0" tIns="0" bIns="0" anchor="b">
            <a:noAutofit/>
          </a:bodyPr>
          <a:p>
            <a:r>
              <a:rPr b="0" lang="ru-RU" sz="1400" spc="-1" strike="noStrike">
                <a:latin typeface="Times New Roman"/>
              </a:rPr>
              <a:t>&lt;нижний колонтитул&gt;</a:t>
            </a:r>
            <a:endParaRPr b="0" lang="ru-RU" sz="1400" spc="-1" strike="noStrike">
              <a:latin typeface="Times New Roman"/>
            </a:endParaRPr>
          </a:p>
        </p:txBody>
      </p:sp>
      <p:sp>
        <p:nvSpPr>
          <p:cNvPr id="1222" name="PlaceHolder 6"/>
          <p:cNvSpPr>
            <a:spLocks noGrp="1"/>
          </p:cNvSpPr>
          <p:nvPr>
            <p:ph type="sldNum"/>
          </p:nvPr>
        </p:nvSpPr>
        <p:spPr>
          <a:xfrm>
            <a:off x="4278960" y="10157400"/>
            <a:ext cx="3280680" cy="534240"/>
          </a:xfrm>
          <a:prstGeom prst="rect">
            <a:avLst/>
          </a:prstGeom>
          <a:noFill/>
          <a:ln w="0">
            <a:noFill/>
          </a:ln>
        </p:spPr>
        <p:txBody>
          <a:bodyPr lIns="0" rIns="0" tIns="0" bIns="0" anchor="b">
            <a:noAutofit/>
          </a:bodyPr>
          <a:p>
            <a:pPr algn="r">
              <a:buNone/>
            </a:pPr>
            <a:fld id="{7C76C30F-CA65-4B5C-845E-45D91346C4D2}" type="slidenum">
              <a:rPr b="0" lang="ru-RU" sz="1400" spc="-1" strike="noStrike">
                <a:latin typeface="Times New Roman"/>
              </a:rPr>
              <a:t>&lt;номер&gt;</a:t>
            </a:fld>
            <a:endParaRPr b="0" lang="ru-RU"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21" name="PlaceHolder 1"/>
          <p:cNvSpPr>
            <a:spLocks noGrp="1"/>
          </p:cNvSpPr>
          <p:nvPr>
            <p:ph type="sldImg"/>
          </p:nvPr>
        </p:nvSpPr>
        <p:spPr>
          <a:xfrm>
            <a:off x="419760" y="801720"/>
            <a:ext cx="6719400" cy="4008960"/>
          </a:xfrm>
          <a:prstGeom prst="rect">
            <a:avLst/>
          </a:prstGeom>
          <a:ln w="0">
            <a:noFill/>
          </a:ln>
        </p:spPr>
      </p:sp>
      <p:sp>
        <p:nvSpPr>
          <p:cNvPr id="1322" name="PlaceHolder 2"/>
          <p:cNvSpPr>
            <a:spLocks noGrp="1"/>
          </p:cNvSpPr>
          <p:nvPr>
            <p:ph type="body"/>
          </p:nvPr>
        </p:nvSpPr>
        <p:spPr>
          <a:xfrm>
            <a:off x="756000" y="5078520"/>
            <a:ext cx="6047640" cy="4811040"/>
          </a:xfrm>
          <a:prstGeom prst="rect">
            <a:avLst/>
          </a:prstGeom>
          <a:noFill/>
          <a:ln w="0">
            <a:noFill/>
          </a:ln>
        </p:spPr>
        <p:txBody>
          <a:bodyPr anchor="t">
            <a:noAutofit/>
          </a:bodyPr>
          <a:p>
            <a:pPr marL="216000" indent="-216000">
              <a:lnSpc>
                <a:spcPct val="100000"/>
              </a:lnSpc>
              <a:buNone/>
            </a:pPr>
            <a:r>
              <a:rPr b="0" lang="ru-RU" sz="2000" spc="-1" strike="noStrike">
                <a:latin typeface="Arial"/>
              </a:rPr>
              <a:t>Это по программе с уточненными статусами сличений</a:t>
            </a:r>
            <a:endParaRPr b="0" lang="ru-RU" sz="2000" spc="-1" strike="noStrike">
              <a:latin typeface="Arial"/>
            </a:endParaRPr>
          </a:p>
        </p:txBody>
      </p:sp>
      <p:sp>
        <p:nvSpPr>
          <p:cNvPr id="1323" name="PlaceHolder 3"/>
          <p:cNvSpPr>
            <a:spLocks noGrp="1"/>
          </p:cNvSpPr>
          <p:nvPr>
            <p:ph type="sldNum"/>
          </p:nvPr>
        </p:nvSpPr>
        <p:spPr>
          <a:xfrm>
            <a:off x="4282200" y="10155600"/>
            <a:ext cx="3275640" cy="534240"/>
          </a:xfrm>
          <a:prstGeom prst="rect">
            <a:avLst/>
          </a:prstGeom>
          <a:noFill/>
          <a:ln w="0">
            <a:noFill/>
          </a:ln>
        </p:spPr>
        <p:txBody>
          <a:bodyPr anchor="b">
            <a:noAutofit/>
          </a:bodyPr>
          <a:p>
            <a:pPr algn="r">
              <a:lnSpc>
                <a:spcPct val="100000"/>
              </a:lnSpc>
              <a:buNone/>
            </a:pPr>
            <a:fld id="{F22CC4E6-D543-472A-B4BE-6485864A53C8}" type="slidenum">
              <a:rPr b="0" lang="ru-RU" sz="1200" spc="-1" strike="noStrike">
                <a:solidFill>
                  <a:srgbClr val="000000"/>
                </a:solidFill>
                <a:latin typeface="+mn-lt"/>
                <a:ea typeface="+mn-ea"/>
              </a:rPr>
              <a:t>&lt;номер&gt;</a:t>
            </a:fld>
            <a:endParaRPr b="0" lang="ru-RU" sz="12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2"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33" name="PlaceHolder 2"/>
          <p:cNvSpPr>
            <a:spLocks noGrp="1"/>
          </p:cNvSpPr>
          <p:nvPr>
            <p:ph/>
          </p:nvPr>
        </p:nvSpPr>
        <p:spPr>
          <a:xfrm>
            <a:off x="1005120" y="2644560"/>
            <a:ext cx="1809324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34" name="PlaceHolder 3"/>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3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36"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37"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38"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39" name="PlaceHolder 5"/>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40"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41" name="PlaceHolder 2"/>
          <p:cNvSpPr>
            <a:spLocks noGrp="1"/>
          </p:cNvSpPr>
          <p:nvPr>
            <p:ph/>
          </p:nvPr>
        </p:nvSpPr>
        <p:spPr>
          <a:xfrm>
            <a:off x="100512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42" name="PlaceHolder 3"/>
          <p:cNvSpPr>
            <a:spLocks noGrp="1"/>
          </p:cNvSpPr>
          <p:nvPr>
            <p:ph/>
          </p:nvPr>
        </p:nvSpPr>
        <p:spPr>
          <a:xfrm>
            <a:off x="712260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43" name="PlaceHolder 4"/>
          <p:cNvSpPr>
            <a:spLocks noGrp="1"/>
          </p:cNvSpPr>
          <p:nvPr>
            <p:ph/>
          </p:nvPr>
        </p:nvSpPr>
        <p:spPr>
          <a:xfrm>
            <a:off x="1324008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44" name="PlaceHolder 5"/>
          <p:cNvSpPr>
            <a:spLocks noGrp="1"/>
          </p:cNvSpPr>
          <p:nvPr>
            <p:ph/>
          </p:nvPr>
        </p:nvSpPr>
        <p:spPr>
          <a:xfrm>
            <a:off x="100512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45" name="PlaceHolder 6"/>
          <p:cNvSpPr>
            <a:spLocks noGrp="1"/>
          </p:cNvSpPr>
          <p:nvPr>
            <p:ph/>
          </p:nvPr>
        </p:nvSpPr>
        <p:spPr>
          <a:xfrm>
            <a:off x="712260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46" name="PlaceHolder 7"/>
          <p:cNvSpPr>
            <a:spLocks noGrp="1"/>
          </p:cNvSpPr>
          <p:nvPr>
            <p:ph/>
          </p:nvPr>
        </p:nvSpPr>
        <p:spPr>
          <a:xfrm>
            <a:off x="1324008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57"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58" name="PlaceHolder 2"/>
          <p:cNvSpPr>
            <a:spLocks noGrp="1"/>
          </p:cNvSpPr>
          <p:nvPr>
            <p:ph type="subTitle"/>
          </p:nvPr>
        </p:nvSpPr>
        <p:spPr>
          <a:xfrm>
            <a:off x="1005120" y="2644560"/>
            <a:ext cx="18093240" cy="655524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59"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60" name="PlaceHolder 2"/>
          <p:cNvSpPr>
            <a:spLocks noGrp="1"/>
          </p:cNvSpPr>
          <p:nvPr>
            <p:ph/>
          </p:nvPr>
        </p:nvSpPr>
        <p:spPr>
          <a:xfrm>
            <a:off x="1005120" y="2644560"/>
            <a:ext cx="1809324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61"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62"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263"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64"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65" name="PlaceHolder 1"/>
          <p:cNvSpPr>
            <a:spLocks noGrp="1"/>
          </p:cNvSpPr>
          <p:nvPr>
            <p:ph type="subTitle"/>
          </p:nvPr>
        </p:nvSpPr>
        <p:spPr>
          <a:xfrm>
            <a:off x="1005120" y="450720"/>
            <a:ext cx="18093240" cy="874872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66"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67"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68"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269"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11"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12" name="PlaceHolder 2"/>
          <p:cNvSpPr>
            <a:spLocks noGrp="1"/>
          </p:cNvSpPr>
          <p:nvPr>
            <p:ph type="subTitle"/>
          </p:nvPr>
        </p:nvSpPr>
        <p:spPr>
          <a:xfrm>
            <a:off x="1005120" y="2644560"/>
            <a:ext cx="18093240" cy="655524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70"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71"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272"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73" name="PlaceHolder 4"/>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74"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75"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76"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77" name="PlaceHolder 4"/>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78"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79" name="PlaceHolder 2"/>
          <p:cNvSpPr>
            <a:spLocks noGrp="1"/>
          </p:cNvSpPr>
          <p:nvPr>
            <p:ph/>
          </p:nvPr>
        </p:nvSpPr>
        <p:spPr>
          <a:xfrm>
            <a:off x="1005120" y="2644560"/>
            <a:ext cx="1809324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80" name="PlaceHolder 3"/>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81"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82"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83"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84"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85" name="PlaceHolder 5"/>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86"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87" name="PlaceHolder 2"/>
          <p:cNvSpPr>
            <a:spLocks noGrp="1"/>
          </p:cNvSpPr>
          <p:nvPr>
            <p:ph/>
          </p:nvPr>
        </p:nvSpPr>
        <p:spPr>
          <a:xfrm>
            <a:off x="100512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88" name="PlaceHolder 3"/>
          <p:cNvSpPr>
            <a:spLocks noGrp="1"/>
          </p:cNvSpPr>
          <p:nvPr>
            <p:ph/>
          </p:nvPr>
        </p:nvSpPr>
        <p:spPr>
          <a:xfrm>
            <a:off x="712260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89" name="PlaceHolder 4"/>
          <p:cNvSpPr>
            <a:spLocks noGrp="1"/>
          </p:cNvSpPr>
          <p:nvPr>
            <p:ph/>
          </p:nvPr>
        </p:nvSpPr>
        <p:spPr>
          <a:xfrm>
            <a:off x="1324008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90" name="PlaceHolder 5"/>
          <p:cNvSpPr>
            <a:spLocks noGrp="1"/>
          </p:cNvSpPr>
          <p:nvPr>
            <p:ph/>
          </p:nvPr>
        </p:nvSpPr>
        <p:spPr>
          <a:xfrm>
            <a:off x="100512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91" name="PlaceHolder 6"/>
          <p:cNvSpPr>
            <a:spLocks noGrp="1"/>
          </p:cNvSpPr>
          <p:nvPr>
            <p:ph/>
          </p:nvPr>
        </p:nvSpPr>
        <p:spPr>
          <a:xfrm>
            <a:off x="712260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92" name="PlaceHolder 7"/>
          <p:cNvSpPr>
            <a:spLocks noGrp="1"/>
          </p:cNvSpPr>
          <p:nvPr>
            <p:ph/>
          </p:nvPr>
        </p:nvSpPr>
        <p:spPr>
          <a:xfrm>
            <a:off x="1324008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01"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02" name="PlaceHolder 2"/>
          <p:cNvSpPr>
            <a:spLocks noGrp="1"/>
          </p:cNvSpPr>
          <p:nvPr>
            <p:ph type="subTitle"/>
          </p:nvPr>
        </p:nvSpPr>
        <p:spPr>
          <a:xfrm>
            <a:off x="1005120" y="2644560"/>
            <a:ext cx="18093240" cy="655524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03"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04" name="PlaceHolder 2"/>
          <p:cNvSpPr>
            <a:spLocks noGrp="1"/>
          </p:cNvSpPr>
          <p:nvPr>
            <p:ph/>
          </p:nvPr>
        </p:nvSpPr>
        <p:spPr>
          <a:xfrm>
            <a:off x="1005120" y="2644560"/>
            <a:ext cx="1809324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06"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507"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8"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13"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14" name="PlaceHolder 2"/>
          <p:cNvSpPr>
            <a:spLocks noGrp="1"/>
          </p:cNvSpPr>
          <p:nvPr>
            <p:ph/>
          </p:nvPr>
        </p:nvSpPr>
        <p:spPr>
          <a:xfrm>
            <a:off x="1005120" y="2644560"/>
            <a:ext cx="1809324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09" name="PlaceHolder 1"/>
          <p:cNvSpPr>
            <a:spLocks noGrp="1"/>
          </p:cNvSpPr>
          <p:nvPr>
            <p:ph type="subTitle"/>
          </p:nvPr>
        </p:nvSpPr>
        <p:spPr>
          <a:xfrm>
            <a:off x="1005120" y="450720"/>
            <a:ext cx="18093240" cy="874872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10"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11"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12"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513"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14"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15"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516"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17" name="PlaceHolder 4"/>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18"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19"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20"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21" name="PlaceHolder 4"/>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522"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23" name="PlaceHolder 2"/>
          <p:cNvSpPr>
            <a:spLocks noGrp="1"/>
          </p:cNvSpPr>
          <p:nvPr>
            <p:ph/>
          </p:nvPr>
        </p:nvSpPr>
        <p:spPr>
          <a:xfrm>
            <a:off x="1005120" y="2644560"/>
            <a:ext cx="1809324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24" name="PlaceHolder 3"/>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52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26"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27"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28"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29" name="PlaceHolder 5"/>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530"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531" name="PlaceHolder 2"/>
          <p:cNvSpPr>
            <a:spLocks noGrp="1"/>
          </p:cNvSpPr>
          <p:nvPr>
            <p:ph/>
          </p:nvPr>
        </p:nvSpPr>
        <p:spPr>
          <a:xfrm>
            <a:off x="100512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32" name="PlaceHolder 3"/>
          <p:cNvSpPr>
            <a:spLocks noGrp="1"/>
          </p:cNvSpPr>
          <p:nvPr>
            <p:ph/>
          </p:nvPr>
        </p:nvSpPr>
        <p:spPr>
          <a:xfrm>
            <a:off x="712260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33" name="PlaceHolder 4"/>
          <p:cNvSpPr>
            <a:spLocks noGrp="1"/>
          </p:cNvSpPr>
          <p:nvPr>
            <p:ph/>
          </p:nvPr>
        </p:nvSpPr>
        <p:spPr>
          <a:xfrm>
            <a:off x="1324008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34" name="PlaceHolder 5"/>
          <p:cNvSpPr>
            <a:spLocks noGrp="1"/>
          </p:cNvSpPr>
          <p:nvPr>
            <p:ph/>
          </p:nvPr>
        </p:nvSpPr>
        <p:spPr>
          <a:xfrm>
            <a:off x="100512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35" name="PlaceHolder 6"/>
          <p:cNvSpPr>
            <a:spLocks noGrp="1"/>
          </p:cNvSpPr>
          <p:nvPr>
            <p:ph/>
          </p:nvPr>
        </p:nvSpPr>
        <p:spPr>
          <a:xfrm>
            <a:off x="712260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536" name="PlaceHolder 7"/>
          <p:cNvSpPr>
            <a:spLocks noGrp="1"/>
          </p:cNvSpPr>
          <p:nvPr>
            <p:ph/>
          </p:nvPr>
        </p:nvSpPr>
        <p:spPr>
          <a:xfrm>
            <a:off x="1324008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748"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49" name="PlaceHolder 2"/>
          <p:cNvSpPr>
            <a:spLocks noGrp="1"/>
          </p:cNvSpPr>
          <p:nvPr>
            <p:ph type="subTitle"/>
          </p:nvPr>
        </p:nvSpPr>
        <p:spPr>
          <a:xfrm>
            <a:off x="1005120" y="2644560"/>
            <a:ext cx="18093240" cy="655524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50"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51" name="PlaceHolder 2"/>
          <p:cNvSpPr>
            <a:spLocks noGrp="1"/>
          </p:cNvSpPr>
          <p:nvPr>
            <p:ph/>
          </p:nvPr>
        </p:nvSpPr>
        <p:spPr>
          <a:xfrm>
            <a:off x="1005120" y="2644560"/>
            <a:ext cx="1809324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1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16"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217"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752"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53"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754"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75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756" name="PlaceHolder 1"/>
          <p:cNvSpPr>
            <a:spLocks noGrp="1"/>
          </p:cNvSpPr>
          <p:nvPr>
            <p:ph type="subTitle"/>
          </p:nvPr>
        </p:nvSpPr>
        <p:spPr>
          <a:xfrm>
            <a:off x="1005120" y="450720"/>
            <a:ext cx="18093240" cy="874872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757"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58"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59"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760"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761"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62"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763"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64" name="PlaceHolder 4"/>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76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66"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67"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68" name="PlaceHolder 4"/>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69"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70" name="PlaceHolder 2"/>
          <p:cNvSpPr>
            <a:spLocks noGrp="1"/>
          </p:cNvSpPr>
          <p:nvPr>
            <p:ph/>
          </p:nvPr>
        </p:nvSpPr>
        <p:spPr>
          <a:xfrm>
            <a:off x="1005120" y="2644560"/>
            <a:ext cx="1809324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71" name="PlaceHolder 3"/>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72"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73"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74"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75"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76" name="PlaceHolder 5"/>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77"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778" name="PlaceHolder 2"/>
          <p:cNvSpPr>
            <a:spLocks noGrp="1"/>
          </p:cNvSpPr>
          <p:nvPr>
            <p:ph/>
          </p:nvPr>
        </p:nvSpPr>
        <p:spPr>
          <a:xfrm>
            <a:off x="100512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79" name="PlaceHolder 3"/>
          <p:cNvSpPr>
            <a:spLocks noGrp="1"/>
          </p:cNvSpPr>
          <p:nvPr>
            <p:ph/>
          </p:nvPr>
        </p:nvSpPr>
        <p:spPr>
          <a:xfrm>
            <a:off x="712260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80" name="PlaceHolder 4"/>
          <p:cNvSpPr>
            <a:spLocks noGrp="1"/>
          </p:cNvSpPr>
          <p:nvPr>
            <p:ph/>
          </p:nvPr>
        </p:nvSpPr>
        <p:spPr>
          <a:xfrm>
            <a:off x="1324008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81" name="PlaceHolder 5"/>
          <p:cNvSpPr>
            <a:spLocks noGrp="1"/>
          </p:cNvSpPr>
          <p:nvPr>
            <p:ph/>
          </p:nvPr>
        </p:nvSpPr>
        <p:spPr>
          <a:xfrm>
            <a:off x="100512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82" name="PlaceHolder 6"/>
          <p:cNvSpPr>
            <a:spLocks noGrp="1"/>
          </p:cNvSpPr>
          <p:nvPr>
            <p:ph/>
          </p:nvPr>
        </p:nvSpPr>
        <p:spPr>
          <a:xfrm>
            <a:off x="712260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783" name="PlaceHolder 7"/>
          <p:cNvSpPr>
            <a:spLocks noGrp="1"/>
          </p:cNvSpPr>
          <p:nvPr>
            <p:ph/>
          </p:nvPr>
        </p:nvSpPr>
        <p:spPr>
          <a:xfrm>
            <a:off x="1324008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18"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992"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993" name="PlaceHolder 2"/>
          <p:cNvSpPr>
            <a:spLocks noGrp="1"/>
          </p:cNvSpPr>
          <p:nvPr>
            <p:ph type="subTitle"/>
          </p:nvPr>
        </p:nvSpPr>
        <p:spPr>
          <a:xfrm>
            <a:off x="1005120" y="2644560"/>
            <a:ext cx="18093240" cy="655524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994"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995" name="PlaceHolder 2"/>
          <p:cNvSpPr>
            <a:spLocks noGrp="1"/>
          </p:cNvSpPr>
          <p:nvPr>
            <p:ph/>
          </p:nvPr>
        </p:nvSpPr>
        <p:spPr>
          <a:xfrm>
            <a:off x="1005120" y="2644560"/>
            <a:ext cx="1809324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96"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997"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998"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99"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00" name="PlaceHolder 1"/>
          <p:cNvSpPr>
            <a:spLocks noGrp="1"/>
          </p:cNvSpPr>
          <p:nvPr>
            <p:ph type="subTitle"/>
          </p:nvPr>
        </p:nvSpPr>
        <p:spPr>
          <a:xfrm>
            <a:off x="1005120" y="450720"/>
            <a:ext cx="18093240" cy="874872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001"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002"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03"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1004"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0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006"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1007"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08" name="PlaceHolder 4"/>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09"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010"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11"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12" name="PlaceHolder 4"/>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13"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014" name="PlaceHolder 2"/>
          <p:cNvSpPr>
            <a:spLocks noGrp="1"/>
          </p:cNvSpPr>
          <p:nvPr>
            <p:ph/>
          </p:nvPr>
        </p:nvSpPr>
        <p:spPr>
          <a:xfrm>
            <a:off x="1005120" y="2644560"/>
            <a:ext cx="1809324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15" name="PlaceHolder 3"/>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16"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017"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18"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19"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20" name="PlaceHolder 5"/>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19" name="PlaceHolder 1"/>
          <p:cNvSpPr>
            <a:spLocks noGrp="1"/>
          </p:cNvSpPr>
          <p:nvPr>
            <p:ph type="subTitle"/>
          </p:nvPr>
        </p:nvSpPr>
        <p:spPr>
          <a:xfrm>
            <a:off x="1005120" y="450720"/>
            <a:ext cx="18093240" cy="874872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021"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022" name="PlaceHolder 2"/>
          <p:cNvSpPr>
            <a:spLocks noGrp="1"/>
          </p:cNvSpPr>
          <p:nvPr>
            <p:ph/>
          </p:nvPr>
        </p:nvSpPr>
        <p:spPr>
          <a:xfrm>
            <a:off x="100512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23" name="PlaceHolder 3"/>
          <p:cNvSpPr>
            <a:spLocks noGrp="1"/>
          </p:cNvSpPr>
          <p:nvPr>
            <p:ph/>
          </p:nvPr>
        </p:nvSpPr>
        <p:spPr>
          <a:xfrm>
            <a:off x="712260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24" name="PlaceHolder 4"/>
          <p:cNvSpPr>
            <a:spLocks noGrp="1"/>
          </p:cNvSpPr>
          <p:nvPr>
            <p:ph/>
          </p:nvPr>
        </p:nvSpPr>
        <p:spPr>
          <a:xfrm>
            <a:off x="1324008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25" name="PlaceHolder 5"/>
          <p:cNvSpPr>
            <a:spLocks noGrp="1"/>
          </p:cNvSpPr>
          <p:nvPr>
            <p:ph/>
          </p:nvPr>
        </p:nvSpPr>
        <p:spPr>
          <a:xfrm>
            <a:off x="100512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26" name="PlaceHolder 6"/>
          <p:cNvSpPr>
            <a:spLocks noGrp="1"/>
          </p:cNvSpPr>
          <p:nvPr>
            <p:ph/>
          </p:nvPr>
        </p:nvSpPr>
        <p:spPr>
          <a:xfrm>
            <a:off x="712260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027" name="PlaceHolder 7"/>
          <p:cNvSpPr>
            <a:spLocks noGrp="1"/>
          </p:cNvSpPr>
          <p:nvPr>
            <p:ph/>
          </p:nvPr>
        </p:nvSpPr>
        <p:spPr>
          <a:xfrm>
            <a:off x="1324008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181"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182" name="PlaceHolder 2"/>
          <p:cNvSpPr>
            <a:spLocks noGrp="1"/>
          </p:cNvSpPr>
          <p:nvPr>
            <p:ph type="subTitle"/>
          </p:nvPr>
        </p:nvSpPr>
        <p:spPr>
          <a:xfrm>
            <a:off x="1005120" y="2644560"/>
            <a:ext cx="18093240" cy="655524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183"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184" name="PlaceHolder 2"/>
          <p:cNvSpPr>
            <a:spLocks noGrp="1"/>
          </p:cNvSpPr>
          <p:nvPr>
            <p:ph/>
          </p:nvPr>
        </p:nvSpPr>
        <p:spPr>
          <a:xfrm>
            <a:off x="1005120" y="2644560"/>
            <a:ext cx="1809324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18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186"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1187"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188"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189" name="PlaceHolder 1"/>
          <p:cNvSpPr>
            <a:spLocks noGrp="1"/>
          </p:cNvSpPr>
          <p:nvPr>
            <p:ph type="subTitle"/>
          </p:nvPr>
        </p:nvSpPr>
        <p:spPr>
          <a:xfrm>
            <a:off x="1005120" y="450720"/>
            <a:ext cx="18093240" cy="8748720"/>
          </a:xfrm>
          <a:prstGeom prst="rect">
            <a:avLst/>
          </a:prstGeom>
          <a:noFill/>
          <a:ln w="0">
            <a:noFill/>
          </a:ln>
        </p:spPr>
        <p:txBody>
          <a:bodyPr lIns="0" rIns="0" tIns="0" bIns="0" anchor="ctr">
            <a:noAutofit/>
          </a:bodyPr>
          <a:p>
            <a:pPr algn="ctr">
              <a:buNone/>
            </a:pPr>
            <a:endParaRPr b="0" lang="ru-RU" sz="3200" spc="-1" strike="noStrike">
              <a:latin typeface="Arial"/>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90"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191"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192"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1193"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194"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195"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1196"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197" name="PlaceHolder 4"/>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198"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199"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00"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01" name="PlaceHolder 4"/>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20"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21"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22" name="PlaceHolder 3"/>
          <p:cNvSpPr>
            <a:spLocks noGrp="1"/>
          </p:cNvSpPr>
          <p:nvPr>
            <p:ph/>
          </p:nvPr>
        </p:nvSpPr>
        <p:spPr>
          <a:xfrm>
            <a:off x="1027620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223"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202"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203" name="PlaceHolder 2"/>
          <p:cNvSpPr>
            <a:spLocks noGrp="1"/>
          </p:cNvSpPr>
          <p:nvPr>
            <p:ph/>
          </p:nvPr>
        </p:nvSpPr>
        <p:spPr>
          <a:xfrm>
            <a:off x="1005120" y="2644560"/>
            <a:ext cx="1809324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04" name="PlaceHolder 3"/>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20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206"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07"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08" name="PlaceHolder 4"/>
          <p:cNvSpPr>
            <a:spLocks noGrp="1"/>
          </p:cNvSpPr>
          <p:nvPr>
            <p:ph/>
          </p:nvPr>
        </p:nvSpPr>
        <p:spPr>
          <a:xfrm>
            <a:off x="100512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09" name="PlaceHolder 5"/>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210"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1211" name="PlaceHolder 2"/>
          <p:cNvSpPr>
            <a:spLocks noGrp="1"/>
          </p:cNvSpPr>
          <p:nvPr>
            <p:ph/>
          </p:nvPr>
        </p:nvSpPr>
        <p:spPr>
          <a:xfrm>
            <a:off x="100512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12" name="PlaceHolder 3"/>
          <p:cNvSpPr>
            <a:spLocks noGrp="1"/>
          </p:cNvSpPr>
          <p:nvPr>
            <p:ph/>
          </p:nvPr>
        </p:nvSpPr>
        <p:spPr>
          <a:xfrm>
            <a:off x="712260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13" name="PlaceHolder 4"/>
          <p:cNvSpPr>
            <a:spLocks noGrp="1"/>
          </p:cNvSpPr>
          <p:nvPr>
            <p:ph/>
          </p:nvPr>
        </p:nvSpPr>
        <p:spPr>
          <a:xfrm>
            <a:off x="13240080" y="264456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14" name="PlaceHolder 5"/>
          <p:cNvSpPr>
            <a:spLocks noGrp="1"/>
          </p:cNvSpPr>
          <p:nvPr>
            <p:ph/>
          </p:nvPr>
        </p:nvSpPr>
        <p:spPr>
          <a:xfrm>
            <a:off x="100512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15" name="PlaceHolder 6"/>
          <p:cNvSpPr>
            <a:spLocks noGrp="1"/>
          </p:cNvSpPr>
          <p:nvPr>
            <p:ph/>
          </p:nvPr>
        </p:nvSpPr>
        <p:spPr>
          <a:xfrm>
            <a:off x="712260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
        <p:nvSpPr>
          <p:cNvPr id="1216" name="PlaceHolder 7"/>
          <p:cNvSpPr>
            <a:spLocks noGrp="1"/>
          </p:cNvSpPr>
          <p:nvPr>
            <p:ph/>
          </p:nvPr>
        </p:nvSpPr>
        <p:spPr>
          <a:xfrm>
            <a:off x="13240080" y="6068520"/>
            <a:ext cx="582588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24"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25" name="PlaceHolder 2"/>
          <p:cNvSpPr>
            <a:spLocks noGrp="1"/>
          </p:cNvSpPr>
          <p:nvPr>
            <p:ph/>
          </p:nvPr>
        </p:nvSpPr>
        <p:spPr>
          <a:xfrm>
            <a:off x="1005120" y="2644560"/>
            <a:ext cx="8829360" cy="6555240"/>
          </a:xfrm>
          <a:prstGeom prst="rect">
            <a:avLst/>
          </a:prstGeom>
          <a:noFill/>
          <a:ln w="0">
            <a:noFill/>
          </a:ln>
        </p:spPr>
        <p:txBody>
          <a:bodyPr lIns="0" rIns="0" tIns="0" bIns="0" anchor="t">
            <a:normAutofit/>
          </a:bodyPr>
          <a:p>
            <a:endParaRPr b="0" lang="ru-RU" sz="3200" spc="-1" strike="noStrike">
              <a:latin typeface="Arial"/>
            </a:endParaRPr>
          </a:p>
        </p:txBody>
      </p:sp>
      <p:sp>
        <p:nvSpPr>
          <p:cNvPr id="226"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27" name="PlaceHolder 4"/>
          <p:cNvSpPr>
            <a:spLocks noGrp="1"/>
          </p:cNvSpPr>
          <p:nvPr>
            <p:ph/>
          </p:nvPr>
        </p:nvSpPr>
        <p:spPr>
          <a:xfrm>
            <a:off x="10276200" y="6068520"/>
            <a:ext cx="882936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8"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endParaRPr b="0" lang="ru-RU" sz="4400" spc="-1" strike="noStrike">
              <a:latin typeface="Arial"/>
            </a:endParaRPr>
          </a:p>
        </p:txBody>
      </p:sp>
      <p:sp>
        <p:nvSpPr>
          <p:cNvPr id="229" name="PlaceHolder 2"/>
          <p:cNvSpPr>
            <a:spLocks noGrp="1"/>
          </p:cNvSpPr>
          <p:nvPr>
            <p:ph/>
          </p:nvPr>
        </p:nvSpPr>
        <p:spPr>
          <a:xfrm>
            <a:off x="100512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30" name="PlaceHolder 3"/>
          <p:cNvSpPr>
            <a:spLocks noGrp="1"/>
          </p:cNvSpPr>
          <p:nvPr>
            <p:ph/>
          </p:nvPr>
        </p:nvSpPr>
        <p:spPr>
          <a:xfrm>
            <a:off x="10276200" y="2644560"/>
            <a:ext cx="8829360" cy="3126600"/>
          </a:xfrm>
          <a:prstGeom prst="rect">
            <a:avLst/>
          </a:prstGeom>
          <a:noFill/>
          <a:ln w="0">
            <a:noFill/>
          </a:ln>
        </p:spPr>
        <p:txBody>
          <a:bodyPr lIns="0" rIns="0" tIns="0" bIns="0" anchor="t">
            <a:normAutofit/>
          </a:bodyPr>
          <a:p>
            <a:endParaRPr b="0" lang="ru-RU" sz="3200" spc="-1" strike="noStrike">
              <a:latin typeface="Arial"/>
            </a:endParaRPr>
          </a:p>
        </p:txBody>
      </p:sp>
      <p:sp>
        <p:nvSpPr>
          <p:cNvPr id="231" name="PlaceHolder 4"/>
          <p:cNvSpPr>
            <a:spLocks noGrp="1"/>
          </p:cNvSpPr>
          <p:nvPr>
            <p:ph/>
          </p:nvPr>
        </p:nvSpPr>
        <p:spPr>
          <a:xfrm>
            <a:off x="1005120" y="6068520"/>
            <a:ext cx="18093240" cy="3126600"/>
          </a:xfrm>
          <a:prstGeom prst="rect">
            <a:avLst/>
          </a:prstGeom>
          <a:noFill/>
          <a:ln w="0">
            <a:noFill/>
          </a:ln>
        </p:spPr>
        <p:txBody>
          <a:bodyPr lIns="0" rIns="0" tIns="0" bIns="0" anchor="t">
            <a:normAutofit/>
          </a:bodyPr>
          <a:p>
            <a:endParaRPr b="0" lang="ru-RU"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slideLayout" Target="../slideLayouts/slideLayout1.xml"/><Relationship Id="rId6" Type="http://schemas.openxmlformats.org/officeDocument/2006/relationships/slideLayout" Target="../slideLayouts/slideLayout2.xml"/><Relationship Id="rId7" Type="http://schemas.openxmlformats.org/officeDocument/2006/relationships/slideLayout" Target="../slideLayouts/slideLayout3.xml"/><Relationship Id="rId8" Type="http://schemas.openxmlformats.org/officeDocument/2006/relationships/slideLayout" Target="../slideLayouts/slideLayout4.xml"/><Relationship Id="rId9" Type="http://schemas.openxmlformats.org/officeDocument/2006/relationships/slideLayout" Target="../slideLayouts/slideLayout5.xml"/><Relationship Id="rId10" Type="http://schemas.openxmlformats.org/officeDocument/2006/relationships/slideLayout" Target="../slideLayouts/slideLayout6.xml"/><Relationship Id="rId11" Type="http://schemas.openxmlformats.org/officeDocument/2006/relationships/slideLayout" Target="../slideLayouts/slideLayout7.xml"/><Relationship Id="rId12" Type="http://schemas.openxmlformats.org/officeDocument/2006/relationships/slideLayout" Target="../slideLayouts/slideLayout8.xml"/><Relationship Id="rId13" Type="http://schemas.openxmlformats.org/officeDocument/2006/relationships/slideLayout" Target="../slideLayouts/slideLayout9.xml"/><Relationship Id="rId14" Type="http://schemas.openxmlformats.org/officeDocument/2006/relationships/slideLayout" Target="../slideLayouts/slideLayout10.xml"/><Relationship Id="rId15" Type="http://schemas.openxmlformats.org/officeDocument/2006/relationships/slideLayout" Target="../slideLayouts/slideLayout11.xml"/><Relationship Id="rId16"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4.jpe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 Id="rId9" Type="http://schemas.openxmlformats.org/officeDocument/2006/relationships/slideLayout" Target="../slideLayouts/slideLayout16.xml"/><Relationship Id="rId10" Type="http://schemas.openxmlformats.org/officeDocument/2006/relationships/slideLayout" Target="../slideLayouts/slideLayout17.xml"/><Relationship Id="rId11" Type="http://schemas.openxmlformats.org/officeDocument/2006/relationships/slideLayout" Target="../slideLayouts/slideLayout18.xml"/><Relationship Id="rId12" Type="http://schemas.openxmlformats.org/officeDocument/2006/relationships/slideLayout" Target="../slideLayouts/slideLayout19.xml"/><Relationship Id="rId13" Type="http://schemas.openxmlformats.org/officeDocument/2006/relationships/slideLayout" Target="../slideLayouts/slideLayout20.xml"/><Relationship Id="rId14" Type="http://schemas.openxmlformats.org/officeDocument/2006/relationships/slideLayout" Target="../slideLayouts/slideLayout21.xml"/><Relationship Id="rId15" Type="http://schemas.openxmlformats.org/officeDocument/2006/relationships/slideLayout" Target="../slideLayouts/slideLayout22.xml"/><Relationship Id="rId16" Type="http://schemas.openxmlformats.org/officeDocument/2006/relationships/slideLayout" Target="../slideLayouts/slideLayout23.xml"/><Relationship Id="rId17"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8.jpe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9.jpeg"/><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slideLayout" Target="../slideLayouts/slideLayout37.xml"/><Relationship Id="rId6" Type="http://schemas.openxmlformats.org/officeDocument/2006/relationships/slideLayout" Target="../slideLayouts/slideLayout38.xml"/><Relationship Id="rId7" Type="http://schemas.openxmlformats.org/officeDocument/2006/relationships/slideLayout" Target="../slideLayouts/slideLayout39.xml"/><Relationship Id="rId8" Type="http://schemas.openxmlformats.org/officeDocument/2006/relationships/slideLayout" Target="../slideLayouts/slideLayout40.xml"/><Relationship Id="rId9" Type="http://schemas.openxmlformats.org/officeDocument/2006/relationships/slideLayout" Target="../slideLayouts/slideLayout41.xml"/><Relationship Id="rId10" Type="http://schemas.openxmlformats.org/officeDocument/2006/relationships/slideLayout" Target="../slideLayouts/slideLayout42.xml"/><Relationship Id="rId11" Type="http://schemas.openxmlformats.org/officeDocument/2006/relationships/slideLayout" Target="../slideLayouts/slideLayout43.xml"/><Relationship Id="rId12" Type="http://schemas.openxmlformats.org/officeDocument/2006/relationships/slideLayout" Target="../slideLayouts/slideLayout44.xml"/><Relationship Id="rId13" Type="http://schemas.openxmlformats.org/officeDocument/2006/relationships/slideLayout" Target="../slideLayouts/slideLayout45.xml"/><Relationship Id="rId14" Type="http://schemas.openxmlformats.org/officeDocument/2006/relationships/slideLayout" Target="../slideLayouts/slideLayout46.xml"/><Relationship Id="rId15" Type="http://schemas.openxmlformats.org/officeDocument/2006/relationships/slideLayout" Target="../slideLayouts/slideLayout47.xml"/><Relationship Id="rId16"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12.jpeg"/><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slideLayout" Target="../slideLayouts/slideLayout59.xml"/><Relationship Id="rId14"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image" Target="../media/image13.png"/><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slideLayout" Target="../slideLayouts/slideLayout64.xml"/><Relationship Id="rId7" Type="http://schemas.openxmlformats.org/officeDocument/2006/relationships/slideLayout" Target="../slideLayouts/slideLayout65.xml"/><Relationship Id="rId8" Type="http://schemas.openxmlformats.org/officeDocument/2006/relationships/slideLayout" Target="../slideLayouts/slideLayout66.xml"/><Relationship Id="rId9" Type="http://schemas.openxmlformats.org/officeDocument/2006/relationships/slideLayout" Target="../slideLayouts/slideLayout67.xml"/><Relationship Id="rId10" Type="http://schemas.openxmlformats.org/officeDocument/2006/relationships/slideLayout" Target="../slideLayouts/slideLayout68.xml"/><Relationship Id="rId11" Type="http://schemas.openxmlformats.org/officeDocument/2006/relationships/slideLayout" Target="../slideLayouts/slideLayout69.xml"/><Relationship Id="rId12" Type="http://schemas.openxmlformats.org/officeDocument/2006/relationships/slideLayout" Target="../slideLayouts/slideLayout70.xml"/><Relationship Id="rId13" Type="http://schemas.openxmlformats.org/officeDocument/2006/relationships/slideLayout" Target="../slideLayouts/slideLayout71.xml"/><Relationship Id="rId14" Type="http://schemas.openxmlformats.org/officeDocument/2006/relationships/slideLayout" Target="../slideLayouts/slideLayout7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grpSp>
        <p:nvGrpSpPr>
          <p:cNvPr id="0" name="Group 1"/>
          <p:cNvGrpSpPr/>
          <p:nvPr/>
        </p:nvGrpSpPr>
        <p:grpSpPr>
          <a:xfrm>
            <a:off x="1057680" y="544320"/>
            <a:ext cx="156960" cy="2031480"/>
            <a:chOff x="1057680" y="544320"/>
            <a:chExt cx="156960" cy="2031480"/>
          </a:xfrm>
        </p:grpSpPr>
        <p:sp>
          <p:nvSpPr>
            <p:cNvPr id="1" name="CustomShape 2"/>
            <p:cNvSpPr/>
            <p:nvPr/>
          </p:nvSpPr>
          <p:spPr>
            <a:xfrm>
              <a:off x="1057680" y="1015560"/>
              <a:ext cx="152640" cy="1136880"/>
            </a:xfrm>
            <a:prstGeom prst="rect">
              <a:avLst/>
            </a:prstGeom>
            <a:solidFill>
              <a:srgbClr val="000000"/>
            </a:solidFill>
            <a:ln w="12600">
              <a:noFill/>
            </a:ln>
          </p:spPr>
          <p:style>
            <a:lnRef idx="0"/>
            <a:fillRef idx="0"/>
            <a:effectRef idx="0"/>
            <a:fontRef idx="minor"/>
          </p:style>
        </p:sp>
        <p:sp>
          <p:nvSpPr>
            <p:cNvPr id="2" name="Line 3"/>
            <p:cNvSpPr/>
            <p:nvPr/>
          </p:nvSpPr>
          <p:spPr>
            <a:xfrm flipV="1">
              <a:off x="1214280" y="544320"/>
              <a:ext cx="360" cy="2031480"/>
            </a:xfrm>
            <a:prstGeom prst="line">
              <a:avLst/>
            </a:prstGeom>
            <a:ln w="20880">
              <a:solidFill>
                <a:srgbClr val="000000"/>
              </a:solidFill>
              <a:round/>
            </a:ln>
          </p:spPr>
          <p:style>
            <a:lnRef idx="0"/>
            <a:fillRef idx="0"/>
            <a:effectRef idx="0"/>
            <a:fontRef idx="minor"/>
          </p:style>
        </p:sp>
      </p:grpSp>
      <p:grpSp>
        <p:nvGrpSpPr>
          <p:cNvPr id="3" name="Group 4"/>
          <p:cNvGrpSpPr/>
          <p:nvPr/>
        </p:nvGrpSpPr>
        <p:grpSpPr>
          <a:xfrm>
            <a:off x="1689840" y="10250640"/>
            <a:ext cx="16717680" cy="289800"/>
            <a:chOff x="1689840" y="10250640"/>
            <a:chExt cx="16717680" cy="289800"/>
          </a:xfrm>
        </p:grpSpPr>
        <p:sp>
          <p:nvSpPr>
            <p:cNvPr id="4" name="Line 5"/>
            <p:cNvSpPr/>
            <p:nvPr/>
          </p:nvSpPr>
          <p:spPr>
            <a:xfrm>
              <a:off x="17912160" y="10457640"/>
              <a:ext cx="360" cy="82800"/>
            </a:xfrm>
            <a:prstGeom prst="line">
              <a:avLst/>
            </a:prstGeom>
            <a:ln w="42480">
              <a:solidFill>
                <a:srgbClr val="000000"/>
              </a:solidFill>
              <a:round/>
            </a:ln>
          </p:spPr>
          <p:style>
            <a:lnRef idx="0"/>
            <a:fillRef idx="0"/>
            <a:effectRef idx="0"/>
            <a:fontRef idx="minor"/>
          </p:style>
        </p:sp>
        <p:sp>
          <p:nvSpPr>
            <p:cNvPr id="5" name="Line 6"/>
            <p:cNvSpPr/>
            <p:nvPr/>
          </p:nvSpPr>
          <p:spPr>
            <a:xfrm>
              <a:off x="18036000" y="10457640"/>
              <a:ext cx="360" cy="82800"/>
            </a:xfrm>
            <a:prstGeom prst="line">
              <a:avLst/>
            </a:prstGeom>
            <a:ln w="42480">
              <a:solidFill>
                <a:srgbClr val="000000"/>
              </a:solidFill>
              <a:round/>
            </a:ln>
          </p:spPr>
          <p:style>
            <a:lnRef idx="0"/>
            <a:fillRef idx="0"/>
            <a:effectRef idx="0"/>
            <a:fontRef idx="minor"/>
          </p:style>
        </p:sp>
        <p:sp>
          <p:nvSpPr>
            <p:cNvPr id="6" name="Line 7"/>
            <p:cNvSpPr/>
            <p:nvPr/>
          </p:nvSpPr>
          <p:spPr>
            <a:xfrm>
              <a:off x="18159480" y="10457640"/>
              <a:ext cx="360" cy="82800"/>
            </a:xfrm>
            <a:prstGeom prst="line">
              <a:avLst/>
            </a:prstGeom>
            <a:ln w="42480">
              <a:solidFill>
                <a:srgbClr val="000000"/>
              </a:solidFill>
              <a:round/>
            </a:ln>
          </p:spPr>
          <p:style>
            <a:lnRef idx="0"/>
            <a:fillRef idx="0"/>
            <a:effectRef idx="0"/>
            <a:fontRef idx="minor"/>
          </p:style>
        </p:sp>
        <p:sp>
          <p:nvSpPr>
            <p:cNvPr id="7" name="Line 8"/>
            <p:cNvSpPr/>
            <p:nvPr/>
          </p:nvSpPr>
          <p:spPr>
            <a:xfrm>
              <a:off x="18283320" y="10457640"/>
              <a:ext cx="360" cy="82800"/>
            </a:xfrm>
            <a:prstGeom prst="line">
              <a:avLst/>
            </a:prstGeom>
            <a:ln w="42480">
              <a:solidFill>
                <a:srgbClr val="000000"/>
              </a:solidFill>
              <a:round/>
            </a:ln>
          </p:spPr>
          <p:style>
            <a:lnRef idx="0"/>
            <a:fillRef idx="0"/>
            <a:effectRef idx="0"/>
            <a:fontRef idx="minor"/>
          </p:style>
        </p:sp>
        <p:sp>
          <p:nvSpPr>
            <p:cNvPr id="8" name="Line 9"/>
            <p:cNvSpPr/>
            <p:nvPr/>
          </p:nvSpPr>
          <p:spPr>
            <a:xfrm>
              <a:off x="18407160" y="10416600"/>
              <a:ext cx="360" cy="123840"/>
            </a:xfrm>
            <a:prstGeom prst="line">
              <a:avLst/>
            </a:prstGeom>
            <a:ln w="42480">
              <a:solidFill>
                <a:srgbClr val="000000"/>
              </a:solidFill>
              <a:round/>
            </a:ln>
          </p:spPr>
          <p:style>
            <a:lnRef idx="0"/>
            <a:fillRef idx="0"/>
            <a:effectRef idx="0"/>
            <a:fontRef idx="minor"/>
          </p:style>
        </p:sp>
        <p:sp>
          <p:nvSpPr>
            <p:cNvPr id="9" name="Line 10"/>
            <p:cNvSpPr/>
            <p:nvPr/>
          </p:nvSpPr>
          <p:spPr>
            <a:xfrm>
              <a:off x="15932160" y="10416600"/>
              <a:ext cx="360" cy="123840"/>
            </a:xfrm>
            <a:prstGeom prst="line">
              <a:avLst/>
            </a:prstGeom>
            <a:ln w="42480">
              <a:solidFill>
                <a:srgbClr val="000000"/>
              </a:solidFill>
              <a:round/>
            </a:ln>
          </p:spPr>
          <p:style>
            <a:lnRef idx="0"/>
            <a:fillRef idx="0"/>
            <a:effectRef idx="0"/>
            <a:fontRef idx="minor"/>
          </p:style>
        </p:sp>
        <p:sp>
          <p:nvSpPr>
            <p:cNvPr id="10" name="Line 11"/>
            <p:cNvSpPr/>
            <p:nvPr/>
          </p:nvSpPr>
          <p:spPr>
            <a:xfrm>
              <a:off x="16055640" y="10457640"/>
              <a:ext cx="360" cy="82800"/>
            </a:xfrm>
            <a:prstGeom prst="line">
              <a:avLst/>
            </a:prstGeom>
            <a:ln w="42480">
              <a:solidFill>
                <a:srgbClr val="000000"/>
              </a:solidFill>
              <a:round/>
            </a:ln>
          </p:spPr>
          <p:style>
            <a:lnRef idx="0"/>
            <a:fillRef idx="0"/>
            <a:effectRef idx="0"/>
            <a:fontRef idx="minor"/>
          </p:style>
        </p:sp>
        <p:sp>
          <p:nvSpPr>
            <p:cNvPr id="11" name="Line 12"/>
            <p:cNvSpPr/>
            <p:nvPr/>
          </p:nvSpPr>
          <p:spPr>
            <a:xfrm>
              <a:off x="16179480" y="10457640"/>
              <a:ext cx="360" cy="82800"/>
            </a:xfrm>
            <a:prstGeom prst="line">
              <a:avLst/>
            </a:prstGeom>
            <a:ln w="42480">
              <a:solidFill>
                <a:srgbClr val="000000"/>
              </a:solidFill>
              <a:round/>
            </a:ln>
          </p:spPr>
          <p:style>
            <a:lnRef idx="0"/>
            <a:fillRef idx="0"/>
            <a:effectRef idx="0"/>
            <a:fontRef idx="minor"/>
          </p:style>
        </p:sp>
        <p:sp>
          <p:nvSpPr>
            <p:cNvPr id="12" name="Line 13"/>
            <p:cNvSpPr/>
            <p:nvPr/>
          </p:nvSpPr>
          <p:spPr>
            <a:xfrm>
              <a:off x="16303320" y="10457640"/>
              <a:ext cx="360" cy="82800"/>
            </a:xfrm>
            <a:prstGeom prst="line">
              <a:avLst/>
            </a:prstGeom>
            <a:ln w="42480">
              <a:solidFill>
                <a:srgbClr val="000000"/>
              </a:solidFill>
              <a:round/>
            </a:ln>
          </p:spPr>
          <p:style>
            <a:lnRef idx="0"/>
            <a:fillRef idx="0"/>
            <a:effectRef idx="0"/>
            <a:fontRef idx="minor"/>
          </p:style>
        </p:sp>
        <p:sp>
          <p:nvSpPr>
            <p:cNvPr id="13" name="Line 14"/>
            <p:cNvSpPr/>
            <p:nvPr/>
          </p:nvSpPr>
          <p:spPr>
            <a:xfrm>
              <a:off x="16427160" y="10457640"/>
              <a:ext cx="360" cy="82800"/>
            </a:xfrm>
            <a:prstGeom prst="line">
              <a:avLst/>
            </a:prstGeom>
            <a:ln w="42480">
              <a:solidFill>
                <a:srgbClr val="000000"/>
              </a:solidFill>
              <a:round/>
            </a:ln>
          </p:spPr>
          <p:style>
            <a:lnRef idx="0"/>
            <a:fillRef idx="0"/>
            <a:effectRef idx="0"/>
            <a:fontRef idx="minor"/>
          </p:style>
        </p:sp>
        <p:sp>
          <p:nvSpPr>
            <p:cNvPr id="14" name="Line 15"/>
            <p:cNvSpPr/>
            <p:nvPr/>
          </p:nvSpPr>
          <p:spPr>
            <a:xfrm>
              <a:off x="16551000" y="10416600"/>
              <a:ext cx="360" cy="123840"/>
            </a:xfrm>
            <a:prstGeom prst="line">
              <a:avLst/>
            </a:prstGeom>
            <a:ln w="42480">
              <a:solidFill>
                <a:srgbClr val="000000"/>
              </a:solidFill>
              <a:round/>
            </a:ln>
          </p:spPr>
          <p:style>
            <a:lnRef idx="0"/>
            <a:fillRef idx="0"/>
            <a:effectRef idx="0"/>
            <a:fontRef idx="minor"/>
          </p:style>
        </p:sp>
        <p:sp>
          <p:nvSpPr>
            <p:cNvPr id="15" name="Line 16"/>
            <p:cNvSpPr/>
            <p:nvPr/>
          </p:nvSpPr>
          <p:spPr>
            <a:xfrm>
              <a:off x="15312960" y="10416600"/>
              <a:ext cx="360" cy="123840"/>
            </a:xfrm>
            <a:prstGeom prst="line">
              <a:avLst/>
            </a:prstGeom>
            <a:ln w="42480">
              <a:solidFill>
                <a:srgbClr val="000000"/>
              </a:solidFill>
              <a:round/>
            </a:ln>
          </p:spPr>
          <p:style>
            <a:lnRef idx="0"/>
            <a:fillRef idx="0"/>
            <a:effectRef idx="0"/>
            <a:fontRef idx="minor"/>
          </p:style>
        </p:sp>
        <p:sp>
          <p:nvSpPr>
            <p:cNvPr id="16" name="Line 17"/>
            <p:cNvSpPr/>
            <p:nvPr/>
          </p:nvSpPr>
          <p:spPr>
            <a:xfrm>
              <a:off x="15436800" y="10457640"/>
              <a:ext cx="360" cy="82800"/>
            </a:xfrm>
            <a:prstGeom prst="line">
              <a:avLst/>
            </a:prstGeom>
            <a:ln w="42480">
              <a:solidFill>
                <a:srgbClr val="000000"/>
              </a:solidFill>
              <a:round/>
            </a:ln>
          </p:spPr>
          <p:style>
            <a:lnRef idx="0"/>
            <a:fillRef idx="0"/>
            <a:effectRef idx="0"/>
            <a:fontRef idx="minor"/>
          </p:style>
        </p:sp>
        <p:sp>
          <p:nvSpPr>
            <p:cNvPr id="17" name="Line 18"/>
            <p:cNvSpPr/>
            <p:nvPr/>
          </p:nvSpPr>
          <p:spPr>
            <a:xfrm>
              <a:off x="15560640" y="10457640"/>
              <a:ext cx="360" cy="82800"/>
            </a:xfrm>
            <a:prstGeom prst="line">
              <a:avLst/>
            </a:prstGeom>
            <a:ln w="42480">
              <a:solidFill>
                <a:srgbClr val="000000"/>
              </a:solidFill>
              <a:round/>
            </a:ln>
          </p:spPr>
          <p:style>
            <a:lnRef idx="0"/>
            <a:fillRef idx="0"/>
            <a:effectRef idx="0"/>
            <a:fontRef idx="minor"/>
          </p:style>
        </p:sp>
        <p:sp>
          <p:nvSpPr>
            <p:cNvPr id="18" name="Line 19"/>
            <p:cNvSpPr/>
            <p:nvPr/>
          </p:nvSpPr>
          <p:spPr>
            <a:xfrm>
              <a:off x="15684480" y="10457640"/>
              <a:ext cx="360" cy="82800"/>
            </a:xfrm>
            <a:prstGeom prst="line">
              <a:avLst/>
            </a:prstGeom>
            <a:ln w="42480">
              <a:solidFill>
                <a:srgbClr val="000000"/>
              </a:solidFill>
              <a:round/>
            </a:ln>
          </p:spPr>
          <p:style>
            <a:lnRef idx="0"/>
            <a:fillRef idx="0"/>
            <a:effectRef idx="0"/>
            <a:fontRef idx="minor"/>
          </p:style>
        </p:sp>
        <p:sp>
          <p:nvSpPr>
            <p:cNvPr id="19" name="Line 20"/>
            <p:cNvSpPr/>
            <p:nvPr/>
          </p:nvSpPr>
          <p:spPr>
            <a:xfrm>
              <a:off x="15808320" y="10457640"/>
              <a:ext cx="360" cy="82800"/>
            </a:xfrm>
            <a:prstGeom prst="line">
              <a:avLst/>
            </a:prstGeom>
            <a:ln w="42480">
              <a:solidFill>
                <a:srgbClr val="000000"/>
              </a:solidFill>
              <a:round/>
            </a:ln>
          </p:spPr>
          <p:style>
            <a:lnRef idx="0"/>
            <a:fillRef idx="0"/>
            <a:effectRef idx="0"/>
            <a:fontRef idx="minor"/>
          </p:style>
        </p:sp>
        <p:sp>
          <p:nvSpPr>
            <p:cNvPr id="20" name="Line 21"/>
            <p:cNvSpPr/>
            <p:nvPr/>
          </p:nvSpPr>
          <p:spPr>
            <a:xfrm>
              <a:off x="14694120" y="10416600"/>
              <a:ext cx="360" cy="123840"/>
            </a:xfrm>
            <a:prstGeom prst="line">
              <a:avLst/>
            </a:prstGeom>
            <a:ln w="42480">
              <a:solidFill>
                <a:srgbClr val="000000"/>
              </a:solidFill>
              <a:round/>
            </a:ln>
          </p:spPr>
          <p:style>
            <a:lnRef idx="0"/>
            <a:fillRef idx="0"/>
            <a:effectRef idx="0"/>
            <a:fontRef idx="minor"/>
          </p:style>
        </p:sp>
        <p:sp>
          <p:nvSpPr>
            <p:cNvPr id="21" name="Line 22"/>
            <p:cNvSpPr/>
            <p:nvPr/>
          </p:nvSpPr>
          <p:spPr>
            <a:xfrm>
              <a:off x="14817960" y="10457640"/>
              <a:ext cx="360" cy="82800"/>
            </a:xfrm>
            <a:prstGeom prst="line">
              <a:avLst/>
            </a:prstGeom>
            <a:ln w="42480">
              <a:solidFill>
                <a:srgbClr val="000000"/>
              </a:solidFill>
              <a:round/>
            </a:ln>
          </p:spPr>
          <p:style>
            <a:lnRef idx="0"/>
            <a:fillRef idx="0"/>
            <a:effectRef idx="0"/>
            <a:fontRef idx="minor"/>
          </p:style>
        </p:sp>
        <p:sp>
          <p:nvSpPr>
            <p:cNvPr id="22" name="Line 23"/>
            <p:cNvSpPr/>
            <p:nvPr/>
          </p:nvSpPr>
          <p:spPr>
            <a:xfrm>
              <a:off x="14941440" y="10457640"/>
              <a:ext cx="360" cy="82800"/>
            </a:xfrm>
            <a:prstGeom prst="line">
              <a:avLst/>
            </a:prstGeom>
            <a:ln w="42480">
              <a:solidFill>
                <a:srgbClr val="000000"/>
              </a:solidFill>
              <a:round/>
            </a:ln>
          </p:spPr>
          <p:style>
            <a:lnRef idx="0"/>
            <a:fillRef idx="0"/>
            <a:effectRef idx="0"/>
            <a:fontRef idx="minor"/>
          </p:style>
        </p:sp>
        <p:sp>
          <p:nvSpPr>
            <p:cNvPr id="23" name="Line 24"/>
            <p:cNvSpPr/>
            <p:nvPr/>
          </p:nvSpPr>
          <p:spPr>
            <a:xfrm>
              <a:off x="15065280" y="10457640"/>
              <a:ext cx="360" cy="82800"/>
            </a:xfrm>
            <a:prstGeom prst="line">
              <a:avLst/>
            </a:prstGeom>
            <a:ln w="42480">
              <a:solidFill>
                <a:srgbClr val="000000"/>
              </a:solidFill>
              <a:round/>
            </a:ln>
          </p:spPr>
          <p:style>
            <a:lnRef idx="0"/>
            <a:fillRef idx="0"/>
            <a:effectRef idx="0"/>
            <a:fontRef idx="minor"/>
          </p:style>
        </p:sp>
        <p:sp>
          <p:nvSpPr>
            <p:cNvPr id="24" name="Line 25"/>
            <p:cNvSpPr/>
            <p:nvPr/>
          </p:nvSpPr>
          <p:spPr>
            <a:xfrm>
              <a:off x="15189120" y="10457640"/>
              <a:ext cx="360" cy="82800"/>
            </a:xfrm>
            <a:prstGeom prst="line">
              <a:avLst/>
            </a:prstGeom>
            <a:ln w="42480">
              <a:solidFill>
                <a:srgbClr val="000000"/>
              </a:solidFill>
              <a:round/>
            </a:ln>
          </p:spPr>
          <p:style>
            <a:lnRef idx="0"/>
            <a:fillRef idx="0"/>
            <a:effectRef idx="0"/>
            <a:fontRef idx="minor"/>
          </p:style>
        </p:sp>
        <p:sp>
          <p:nvSpPr>
            <p:cNvPr id="25" name="Line 26"/>
            <p:cNvSpPr/>
            <p:nvPr/>
          </p:nvSpPr>
          <p:spPr>
            <a:xfrm>
              <a:off x="14074200" y="10416600"/>
              <a:ext cx="360" cy="123840"/>
            </a:xfrm>
            <a:prstGeom prst="line">
              <a:avLst/>
            </a:prstGeom>
            <a:ln w="42480">
              <a:solidFill>
                <a:srgbClr val="000000"/>
              </a:solidFill>
              <a:round/>
            </a:ln>
          </p:spPr>
          <p:style>
            <a:lnRef idx="0"/>
            <a:fillRef idx="0"/>
            <a:effectRef idx="0"/>
            <a:fontRef idx="minor"/>
          </p:style>
        </p:sp>
        <p:sp>
          <p:nvSpPr>
            <p:cNvPr id="26" name="Line 27"/>
            <p:cNvSpPr/>
            <p:nvPr/>
          </p:nvSpPr>
          <p:spPr>
            <a:xfrm>
              <a:off x="14198040" y="10457640"/>
              <a:ext cx="360" cy="82800"/>
            </a:xfrm>
            <a:prstGeom prst="line">
              <a:avLst/>
            </a:prstGeom>
            <a:ln w="42480">
              <a:solidFill>
                <a:srgbClr val="000000"/>
              </a:solidFill>
              <a:round/>
            </a:ln>
          </p:spPr>
          <p:style>
            <a:lnRef idx="0"/>
            <a:fillRef idx="0"/>
            <a:effectRef idx="0"/>
            <a:fontRef idx="minor"/>
          </p:style>
        </p:sp>
        <p:sp>
          <p:nvSpPr>
            <p:cNvPr id="27" name="Line 28"/>
            <p:cNvSpPr/>
            <p:nvPr/>
          </p:nvSpPr>
          <p:spPr>
            <a:xfrm>
              <a:off x="14321880" y="10457640"/>
              <a:ext cx="360" cy="82800"/>
            </a:xfrm>
            <a:prstGeom prst="line">
              <a:avLst/>
            </a:prstGeom>
            <a:ln w="42480">
              <a:solidFill>
                <a:srgbClr val="000000"/>
              </a:solidFill>
              <a:round/>
            </a:ln>
          </p:spPr>
          <p:style>
            <a:lnRef idx="0"/>
            <a:fillRef idx="0"/>
            <a:effectRef idx="0"/>
            <a:fontRef idx="minor"/>
          </p:style>
        </p:sp>
        <p:sp>
          <p:nvSpPr>
            <p:cNvPr id="28" name="Line 29"/>
            <p:cNvSpPr/>
            <p:nvPr/>
          </p:nvSpPr>
          <p:spPr>
            <a:xfrm>
              <a:off x="14445720" y="10457640"/>
              <a:ext cx="360" cy="82800"/>
            </a:xfrm>
            <a:prstGeom prst="line">
              <a:avLst/>
            </a:prstGeom>
            <a:ln w="42480">
              <a:solidFill>
                <a:srgbClr val="000000"/>
              </a:solidFill>
              <a:round/>
            </a:ln>
          </p:spPr>
          <p:style>
            <a:lnRef idx="0"/>
            <a:fillRef idx="0"/>
            <a:effectRef idx="0"/>
            <a:fontRef idx="minor"/>
          </p:style>
        </p:sp>
        <p:sp>
          <p:nvSpPr>
            <p:cNvPr id="29" name="Line 30"/>
            <p:cNvSpPr/>
            <p:nvPr/>
          </p:nvSpPr>
          <p:spPr>
            <a:xfrm>
              <a:off x="14570280" y="10457640"/>
              <a:ext cx="360" cy="82800"/>
            </a:xfrm>
            <a:prstGeom prst="line">
              <a:avLst/>
            </a:prstGeom>
            <a:ln w="42480">
              <a:solidFill>
                <a:srgbClr val="000000"/>
              </a:solidFill>
              <a:round/>
            </a:ln>
          </p:spPr>
          <p:style>
            <a:lnRef idx="0"/>
            <a:fillRef idx="0"/>
            <a:effectRef idx="0"/>
            <a:fontRef idx="minor"/>
          </p:style>
        </p:sp>
        <p:sp>
          <p:nvSpPr>
            <p:cNvPr id="30" name="Line 31"/>
            <p:cNvSpPr/>
            <p:nvPr/>
          </p:nvSpPr>
          <p:spPr>
            <a:xfrm>
              <a:off x="13455360" y="10416600"/>
              <a:ext cx="360" cy="123840"/>
            </a:xfrm>
            <a:prstGeom prst="line">
              <a:avLst/>
            </a:prstGeom>
            <a:ln w="42480">
              <a:solidFill>
                <a:srgbClr val="000000"/>
              </a:solidFill>
              <a:round/>
            </a:ln>
          </p:spPr>
          <p:style>
            <a:lnRef idx="0"/>
            <a:fillRef idx="0"/>
            <a:effectRef idx="0"/>
            <a:fontRef idx="minor"/>
          </p:style>
        </p:sp>
        <p:sp>
          <p:nvSpPr>
            <p:cNvPr id="31" name="Line 32"/>
            <p:cNvSpPr/>
            <p:nvPr/>
          </p:nvSpPr>
          <p:spPr>
            <a:xfrm>
              <a:off x="13579200" y="10457640"/>
              <a:ext cx="360" cy="82800"/>
            </a:xfrm>
            <a:prstGeom prst="line">
              <a:avLst/>
            </a:prstGeom>
            <a:ln w="42480">
              <a:solidFill>
                <a:srgbClr val="000000"/>
              </a:solidFill>
              <a:round/>
            </a:ln>
          </p:spPr>
          <p:style>
            <a:lnRef idx="0"/>
            <a:fillRef idx="0"/>
            <a:effectRef idx="0"/>
            <a:fontRef idx="minor"/>
          </p:style>
        </p:sp>
        <p:sp>
          <p:nvSpPr>
            <p:cNvPr id="32" name="Line 33"/>
            <p:cNvSpPr/>
            <p:nvPr/>
          </p:nvSpPr>
          <p:spPr>
            <a:xfrm>
              <a:off x="13703040" y="10457640"/>
              <a:ext cx="360" cy="82800"/>
            </a:xfrm>
            <a:prstGeom prst="line">
              <a:avLst/>
            </a:prstGeom>
            <a:ln w="42480">
              <a:solidFill>
                <a:srgbClr val="000000"/>
              </a:solidFill>
              <a:round/>
            </a:ln>
          </p:spPr>
          <p:style>
            <a:lnRef idx="0"/>
            <a:fillRef idx="0"/>
            <a:effectRef idx="0"/>
            <a:fontRef idx="minor"/>
          </p:style>
        </p:sp>
        <p:sp>
          <p:nvSpPr>
            <p:cNvPr id="33" name="Line 34"/>
            <p:cNvSpPr/>
            <p:nvPr/>
          </p:nvSpPr>
          <p:spPr>
            <a:xfrm>
              <a:off x="13826880" y="10457640"/>
              <a:ext cx="360" cy="82800"/>
            </a:xfrm>
            <a:prstGeom prst="line">
              <a:avLst/>
            </a:prstGeom>
            <a:ln w="42480">
              <a:solidFill>
                <a:srgbClr val="000000"/>
              </a:solidFill>
              <a:round/>
            </a:ln>
          </p:spPr>
          <p:style>
            <a:lnRef idx="0"/>
            <a:fillRef idx="0"/>
            <a:effectRef idx="0"/>
            <a:fontRef idx="minor"/>
          </p:style>
        </p:sp>
        <p:sp>
          <p:nvSpPr>
            <p:cNvPr id="34" name="Line 35"/>
            <p:cNvSpPr/>
            <p:nvPr/>
          </p:nvSpPr>
          <p:spPr>
            <a:xfrm>
              <a:off x="13950360" y="10457640"/>
              <a:ext cx="360" cy="82800"/>
            </a:xfrm>
            <a:prstGeom prst="line">
              <a:avLst/>
            </a:prstGeom>
            <a:ln w="42480">
              <a:solidFill>
                <a:srgbClr val="000000"/>
              </a:solidFill>
              <a:round/>
            </a:ln>
          </p:spPr>
          <p:style>
            <a:lnRef idx="0"/>
            <a:fillRef idx="0"/>
            <a:effectRef idx="0"/>
            <a:fontRef idx="minor"/>
          </p:style>
        </p:sp>
        <p:sp>
          <p:nvSpPr>
            <p:cNvPr id="35" name="Line 36"/>
            <p:cNvSpPr/>
            <p:nvPr/>
          </p:nvSpPr>
          <p:spPr>
            <a:xfrm>
              <a:off x="12836160" y="10416600"/>
              <a:ext cx="360" cy="123840"/>
            </a:xfrm>
            <a:prstGeom prst="line">
              <a:avLst/>
            </a:prstGeom>
            <a:ln w="42480">
              <a:solidFill>
                <a:srgbClr val="000000"/>
              </a:solidFill>
              <a:round/>
            </a:ln>
          </p:spPr>
          <p:style>
            <a:lnRef idx="0"/>
            <a:fillRef idx="0"/>
            <a:effectRef idx="0"/>
            <a:fontRef idx="minor"/>
          </p:style>
        </p:sp>
        <p:sp>
          <p:nvSpPr>
            <p:cNvPr id="36" name="Line 37"/>
            <p:cNvSpPr/>
            <p:nvPr/>
          </p:nvSpPr>
          <p:spPr>
            <a:xfrm>
              <a:off x="12960000" y="10457640"/>
              <a:ext cx="360" cy="82800"/>
            </a:xfrm>
            <a:prstGeom prst="line">
              <a:avLst/>
            </a:prstGeom>
            <a:ln w="42480">
              <a:solidFill>
                <a:srgbClr val="000000"/>
              </a:solidFill>
              <a:round/>
            </a:ln>
          </p:spPr>
          <p:style>
            <a:lnRef idx="0"/>
            <a:fillRef idx="0"/>
            <a:effectRef idx="0"/>
            <a:fontRef idx="minor"/>
          </p:style>
        </p:sp>
        <p:sp>
          <p:nvSpPr>
            <p:cNvPr id="37" name="Line 38"/>
            <p:cNvSpPr/>
            <p:nvPr/>
          </p:nvSpPr>
          <p:spPr>
            <a:xfrm>
              <a:off x="13083840" y="10457640"/>
              <a:ext cx="360" cy="82800"/>
            </a:xfrm>
            <a:prstGeom prst="line">
              <a:avLst/>
            </a:prstGeom>
            <a:ln w="42480">
              <a:solidFill>
                <a:srgbClr val="000000"/>
              </a:solidFill>
              <a:round/>
            </a:ln>
          </p:spPr>
          <p:style>
            <a:lnRef idx="0"/>
            <a:fillRef idx="0"/>
            <a:effectRef idx="0"/>
            <a:fontRef idx="minor"/>
          </p:style>
        </p:sp>
        <p:sp>
          <p:nvSpPr>
            <p:cNvPr id="38" name="Line 39"/>
            <p:cNvSpPr/>
            <p:nvPr/>
          </p:nvSpPr>
          <p:spPr>
            <a:xfrm>
              <a:off x="13207680" y="10457640"/>
              <a:ext cx="360" cy="82800"/>
            </a:xfrm>
            <a:prstGeom prst="line">
              <a:avLst/>
            </a:prstGeom>
            <a:ln w="42480">
              <a:solidFill>
                <a:srgbClr val="000000"/>
              </a:solidFill>
              <a:round/>
            </a:ln>
          </p:spPr>
          <p:style>
            <a:lnRef idx="0"/>
            <a:fillRef idx="0"/>
            <a:effectRef idx="0"/>
            <a:fontRef idx="minor"/>
          </p:style>
        </p:sp>
        <p:sp>
          <p:nvSpPr>
            <p:cNvPr id="39" name="Line 40"/>
            <p:cNvSpPr/>
            <p:nvPr/>
          </p:nvSpPr>
          <p:spPr>
            <a:xfrm>
              <a:off x="13331520" y="10457640"/>
              <a:ext cx="360" cy="82800"/>
            </a:xfrm>
            <a:prstGeom prst="line">
              <a:avLst/>
            </a:prstGeom>
            <a:ln w="42480">
              <a:solidFill>
                <a:srgbClr val="000000"/>
              </a:solidFill>
              <a:round/>
            </a:ln>
          </p:spPr>
          <p:style>
            <a:lnRef idx="0"/>
            <a:fillRef idx="0"/>
            <a:effectRef idx="0"/>
            <a:fontRef idx="minor"/>
          </p:style>
        </p:sp>
        <p:sp>
          <p:nvSpPr>
            <p:cNvPr id="40" name="Line 41"/>
            <p:cNvSpPr/>
            <p:nvPr/>
          </p:nvSpPr>
          <p:spPr>
            <a:xfrm>
              <a:off x="12217320" y="10416600"/>
              <a:ext cx="360" cy="123840"/>
            </a:xfrm>
            <a:prstGeom prst="line">
              <a:avLst/>
            </a:prstGeom>
            <a:ln w="42480">
              <a:solidFill>
                <a:srgbClr val="000000"/>
              </a:solidFill>
              <a:round/>
            </a:ln>
          </p:spPr>
          <p:style>
            <a:lnRef idx="0"/>
            <a:fillRef idx="0"/>
            <a:effectRef idx="0"/>
            <a:fontRef idx="minor"/>
          </p:style>
        </p:sp>
        <p:sp>
          <p:nvSpPr>
            <p:cNvPr id="41" name="Line 42"/>
            <p:cNvSpPr/>
            <p:nvPr/>
          </p:nvSpPr>
          <p:spPr>
            <a:xfrm>
              <a:off x="12341160" y="10457640"/>
              <a:ext cx="360" cy="82800"/>
            </a:xfrm>
            <a:prstGeom prst="line">
              <a:avLst/>
            </a:prstGeom>
            <a:ln w="42480">
              <a:solidFill>
                <a:srgbClr val="000000"/>
              </a:solidFill>
              <a:round/>
            </a:ln>
          </p:spPr>
          <p:style>
            <a:lnRef idx="0"/>
            <a:fillRef idx="0"/>
            <a:effectRef idx="0"/>
            <a:fontRef idx="minor"/>
          </p:style>
        </p:sp>
        <p:sp>
          <p:nvSpPr>
            <p:cNvPr id="42" name="Line 43"/>
            <p:cNvSpPr/>
            <p:nvPr/>
          </p:nvSpPr>
          <p:spPr>
            <a:xfrm>
              <a:off x="12465000" y="10457640"/>
              <a:ext cx="360" cy="82800"/>
            </a:xfrm>
            <a:prstGeom prst="line">
              <a:avLst/>
            </a:prstGeom>
            <a:ln w="42480">
              <a:solidFill>
                <a:srgbClr val="000000"/>
              </a:solidFill>
              <a:round/>
            </a:ln>
          </p:spPr>
          <p:style>
            <a:lnRef idx="0"/>
            <a:fillRef idx="0"/>
            <a:effectRef idx="0"/>
            <a:fontRef idx="minor"/>
          </p:style>
        </p:sp>
        <p:sp>
          <p:nvSpPr>
            <p:cNvPr id="43" name="Line 44"/>
            <p:cNvSpPr/>
            <p:nvPr/>
          </p:nvSpPr>
          <p:spPr>
            <a:xfrm>
              <a:off x="12588840" y="10457640"/>
              <a:ext cx="360" cy="82800"/>
            </a:xfrm>
            <a:prstGeom prst="line">
              <a:avLst/>
            </a:prstGeom>
            <a:ln w="42480">
              <a:solidFill>
                <a:srgbClr val="000000"/>
              </a:solidFill>
              <a:round/>
            </a:ln>
          </p:spPr>
          <p:style>
            <a:lnRef idx="0"/>
            <a:fillRef idx="0"/>
            <a:effectRef idx="0"/>
            <a:fontRef idx="minor"/>
          </p:style>
        </p:sp>
        <p:sp>
          <p:nvSpPr>
            <p:cNvPr id="44" name="Line 45"/>
            <p:cNvSpPr/>
            <p:nvPr/>
          </p:nvSpPr>
          <p:spPr>
            <a:xfrm>
              <a:off x="12712680" y="10457640"/>
              <a:ext cx="360" cy="82800"/>
            </a:xfrm>
            <a:prstGeom prst="line">
              <a:avLst/>
            </a:prstGeom>
            <a:ln w="42480">
              <a:solidFill>
                <a:srgbClr val="000000"/>
              </a:solidFill>
              <a:round/>
            </a:ln>
          </p:spPr>
          <p:style>
            <a:lnRef idx="0"/>
            <a:fillRef idx="0"/>
            <a:effectRef idx="0"/>
            <a:fontRef idx="minor"/>
          </p:style>
        </p:sp>
        <p:sp>
          <p:nvSpPr>
            <p:cNvPr id="45" name="Line 46"/>
            <p:cNvSpPr/>
            <p:nvPr/>
          </p:nvSpPr>
          <p:spPr>
            <a:xfrm>
              <a:off x="11598480" y="10416600"/>
              <a:ext cx="360" cy="123840"/>
            </a:xfrm>
            <a:prstGeom prst="line">
              <a:avLst/>
            </a:prstGeom>
            <a:ln w="42480">
              <a:solidFill>
                <a:srgbClr val="000000"/>
              </a:solidFill>
              <a:round/>
            </a:ln>
          </p:spPr>
          <p:style>
            <a:lnRef idx="0"/>
            <a:fillRef idx="0"/>
            <a:effectRef idx="0"/>
            <a:fontRef idx="minor"/>
          </p:style>
        </p:sp>
        <p:sp>
          <p:nvSpPr>
            <p:cNvPr id="46" name="Line 47"/>
            <p:cNvSpPr/>
            <p:nvPr/>
          </p:nvSpPr>
          <p:spPr>
            <a:xfrm>
              <a:off x="11722320" y="10457640"/>
              <a:ext cx="360" cy="82800"/>
            </a:xfrm>
            <a:prstGeom prst="line">
              <a:avLst/>
            </a:prstGeom>
            <a:ln w="42480">
              <a:solidFill>
                <a:srgbClr val="000000"/>
              </a:solidFill>
              <a:round/>
            </a:ln>
          </p:spPr>
          <p:style>
            <a:lnRef idx="0"/>
            <a:fillRef idx="0"/>
            <a:effectRef idx="0"/>
            <a:fontRef idx="minor"/>
          </p:style>
        </p:sp>
        <p:sp>
          <p:nvSpPr>
            <p:cNvPr id="47" name="Line 48"/>
            <p:cNvSpPr/>
            <p:nvPr/>
          </p:nvSpPr>
          <p:spPr>
            <a:xfrm>
              <a:off x="11845800" y="10457640"/>
              <a:ext cx="360" cy="82800"/>
            </a:xfrm>
            <a:prstGeom prst="line">
              <a:avLst/>
            </a:prstGeom>
            <a:ln w="42480">
              <a:solidFill>
                <a:srgbClr val="000000"/>
              </a:solidFill>
              <a:round/>
            </a:ln>
          </p:spPr>
          <p:style>
            <a:lnRef idx="0"/>
            <a:fillRef idx="0"/>
            <a:effectRef idx="0"/>
            <a:fontRef idx="minor"/>
          </p:style>
        </p:sp>
        <p:sp>
          <p:nvSpPr>
            <p:cNvPr id="48" name="Line 49"/>
            <p:cNvSpPr/>
            <p:nvPr/>
          </p:nvSpPr>
          <p:spPr>
            <a:xfrm>
              <a:off x="11969640" y="10457640"/>
              <a:ext cx="360" cy="82800"/>
            </a:xfrm>
            <a:prstGeom prst="line">
              <a:avLst/>
            </a:prstGeom>
            <a:ln w="42480">
              <a:solidFill>
                <a:srgbClr val="000000"/>
              </a:solidFill>
              <a:round/>
            </a:ln>
          </p:spPr>
          <p:style>
            <a:lnRef idx="0"/>
            <a:fillRef idx="0"/>
            <a:effectRef idx="0"/>
            <a:fontRef idx="minor"/>
          </p:style>
        </p:sp>
        <p:sp>
          <p:nvSpPr>
            <p:cNvPr id="49" name="Line 50"/>
            <p:cNvSpPr/>
            <p:nvPr/>
          </p:nvSpPr>
          <p:spPr>
            <a:xfrm>
              <a:off x="12093480" y="10457640"/>
              <a:ext cx="360" cy="82800"/>
            </a:xfrm>
            <a:prstGeom prst="line">
              <a:avLst/>
            </a:prstGeom>
            <a:ln w="42480">
              <a:solidFill>
                <a:srgbClr val="000000"/>
              </a:solidFill>
              <a:round/>
            </a:ln>
          </p:spPr>
          <p:style>
            <a:lnRef idx="0"/>
            <a:fillRef idx="0"/>
            <a:effectRef idx="0"/>
            <a:fontRef idx="minor"/>
          </p:style>
        </p:sp>
        <p:sp>
          <p:nvSpPr>
            <p:cNvPr id="50" name="Line 51"/>
            <p:cNvSpPr/>
            <p:nvPr/>
          </p:nvSpPr>
          <p:spPr>
            <a:xfrm>
              <a:off x="10979280" y="10416600"/>
              <a:ext cx="360" cy="123840"/>
            </a:xfrm>
            <a:prstGeom prst="line">
              <a:avLst/>
            </a:prstGeom>
            <a:ln w="42480">
              <a:solidFill>
                <a:srgbClr val="000000"/>
              </a:solidFill>
              <a:round/>
            </a:ln>
          </p:spPr>
          <p:style>
            <a:lnRef idx="0"/>
            <a:fillRef idx="0"/>
            <a:effectRef idx="0"/>
            <a:fontRef idx="minor"/>
          </p:style>
        </p:sp>
        <p:sp>
          <p:nvSpPr>
            <p:cNvPr id="51" name="Line 52"/>
            <p:cNvSpPr/>
            <p:nvPr/>
          </p:nvSpPr>
          <p:spPr>
            <a:xfrm>
              <a:off x="11103120" y="10457640"/>
              <a:ext cx="360" cy="82800"/>
            </a:xfrm>
            <a:prstGeom prst="line">
              <a:avLst/>
            </a:prstGeom>
            <a:ln w="42480">
              <a:solidFill>
                <a:srgbClr val="000000"/>
              </a:solidFill>
              <a:round/>
            </a:ln>
          </p:spPr>
          <p:style>
            <a:lnRef idx="0"/>
            <a:fillRef idx="0"/>
            <a:effectRef idx="0"/>
            <a:fontRef idx="minor"/>
          </p:style>
        </p:sp>
        <p:sp>
          <p:nvSpPr>
            <p:cNvPr id="52" name="Line 53"/>
            <p:cNvSpPr/>
            <p:nvPr/>
          </p:nvSpPr>
          <p:spPr>
            <a:xfrm>
              <a:off x="11226960" y="10457640"/>
              <a:ext cx="360" cy="82800"/>
            </a:xfrm>
            <a:prstGeom prst="line">
              <a:avLst/>
            </a:prstGeom>
            <a:ln w="42480">
              <a:solidFill>
                <a:srgbClr val="000000"/>
              </a:solidFill>
              <a:round/>
            </a:ln>
          </p:spPr>
          <p:style>
            <a:lnRef idx="0"/>
            <a:fillRef idx="0"/>
            <a:effectRef idx="0"/>
            <a:fontRef idx="minor"/>
          </p:style>
        </p:sp>
        <p:sp>
          <p:nvSpPr>
            <p:cNvPr id="53" name="Line 54"/>
            <p:cNvSpPr/>
            <p:nvPr/>
          </p:nvSpPr>
          <p:spPr>
            <a:xfrm>
              <a:off x="11350800" y="10457640"/>
              <a:ext cx="360" cy="82800"/>
            </a:xfrm>
            <a:prstGeom prst="line">
              <a:avLst/>
            </a:prstGeom>
            <a:ln w="42480">
              <a:solidFill>
                <a:srgbClr val="000000"/>
              </a:solidFill>
              <a:round/>
            </a:ln>
          </p:spPr>
          <p:style>
            <a:lnRef idx="0"/>
            <a:fillRef idx="0"/>
            <a:effectRef idx="0"/>
            <a:fontRef idx="minor"/>
          </p:style>
        </p:sp>
        <p:sp>
          <p:nvSpPr>
            <p:cNvPr id="54" name="Line 55"/>
            <p:cNvSpPr/>
            <p:nvPr/>
          </p:nvSpPr>
          <p:spPr>
            <a:xfrm>
              <a:off x="11474640" y="10457640"/>
              <a:ext cx="360" cy="82800"/>
            </a:xfrm>
            <a:prstGeom prst="line">
              <a:avLst/>
            </a:prstGeom>
            <a:ln w="42480">
              <a:solidFill>
                <a:srgbClr val="000000"/>
              </a:solidFill>
              <a:round/>
            </a:ln>
          </p:spPr>
          <p:style>
            <a:lnRef idx="0"/>
            <a:fillRef idx="0"/>
            <a:effectRef idx="0"/>
            <a:fontRef idx="minor"/>
          </p:style>
        </p:sp>
        <p:sp>
          <p:nvSpPr>
            <p:cNvPr id="55" name="Line 56"/>
            <p:cNvSpPr/>
            <p:nvPr/>
          </p:nvSpPr>
          <p:spPr>
            <a:xfrm>
              <a:off x="10360440" y="10416600"/>
              <a:ext cx="360" cy="123840"/>
            </a:xfrm>
            <a:prstGeom prst="line">
              <a:avLst/>
            </a:prstGeom>
            <a:ln w="42480">
              <a:solidFill>
                <a:srgbClr val="000000"/>
              </a:solidFill>
              <a:round/>
            </a:ln>
          </p:spPr>
          <p:style>
            <a:lnRef idx="0"/>
            <a:fillRef idx="0"/>
            <a:effectRef idx="0"/>
            <a:fontRef idx="minor"/>
          </p:style>
        </p:sp>
        <p:sp>
          <p:nvSpPr>
            <p:cNvPr id="56" name="Line 57"/>
            <p:cNvSpPr/>
            <p:nvPr/>
          </p:nvSpPr>
          <p:spPr>
            <a:xfrm>
              <a:off x="10484280" y="10457640"/>
              <a:ext cx="360" cy="82800"/>
            </a:xfrm>
            <a:prstGeom prst="line">
              <a:avLst/>
            </a:prstGeom>
            <a:ln w="42480">
              <a:solidFill>
                <a:srgbClr val="000000"/>
              </a:solidFill>
              <a:round/>
            </a:ln>
          </p:spPr>
          <p:style>
            <a:lnRef idx="0"/>
            <a:fillRef idx="0"/>
            <a:effectRef idx="0"/>
            <a:fontRef idx="minor"/>
          </p:style>
        </p:sp>
        <p:sp>
          <p:nvSpPr>
            <p:cNvPr id="57" name="Line 58"/>
            <p:cNvSpPr/>
            <p:nvPr/>
          </p:nvSpPr>
          <p:spPr>
            <a:xfrm>
              <a:off x="10608120" y="10457640"/>
              <a:ext cx="360" cy="82800"/>
            </a:xfrm>
            <a:prstGeom prst="line">
              <a:avLst/>
            </a:prstGeom>
            <a:ln w="42480">
              <a:solidFill>
                <a:srgbClr val="000000"/>
              </a:solidFill>
              <a:round/>
            </a:ln>
          </p:spPr>
          <p:style>
            <a:lnRef idx="0"/>
            <a:fillRef idx="0"/>
            <a:effectRef idx="0"/>
            <a:fontRef idx="minor"/>
          </p:style>
        </p:sp>
        <p:sp>
          <p:nvSpPr>
            <p:cNvPr id="58" name="Line 59"/>
            <p:cNvSpPr/>
            <p:nvPr/>
          </p:nvSpPr>
          <p:spPr>
            <a:xfrm>
              <a:off x="10731600" y="10457640"/>
              <a:ext cx="360" cy="82800"/>
            </a:xfrm>
            <a:prstGeom prst="line">
              <a:avLst/>
            </a:prstGeom>
            <a:ln w="42480">
              <a:solidFill>
                <a:srgbClr val="000000"/>
              </a:solidFill>
              <a:round/>
            </a:ln>
          </p:spPr>
          <p:style>
            <a:lnRef idx="0"/>
            <a:fillRef idx="0"/>
            <a:effectRef idx="0"/>
            <a:fontRef idx="minor"/>
          </p:style>
        </p:sp>
        <p:sp>
          <p:nvSpPr>
            <p:cNvPr id="59" name="Line 60"/>
            <p:cNvSpPr/>
            <p:nvPr/>
          </p:nvSpPr>
          <p:spPr>
            <a:xfrm>
              <a:off x="10855440" y="10457640"/>
              <a:ext cx="360" cy="82800"/>
            </a:xfrm>
            <a:prstGeom prst="line">
              <a:avLst/>
            </a:prstGeom>
            <a:ln w="42480">
              <a:solidFill>
                <a:srgbClr val="000000"/>
              </a:solidFill>
              <a:round/>
            </a:ln>
          </p:spPr>
          <p:style>
            <a:lnRef idx="0"/>
            <a:fillRef idx="0"/>
            <a:effectRef idx="0"/>
            <a:fontRef idx="minor"/>
          </p:style>
        </p:sp>
        <p:sp>
          <p:nvSpPr>
            <p:cNvPr id="60" name="Line 61"/>
            <p:cNvSpPr/>
            <p:nvPr/>
          </p:nvSpPr>
          <p:spPr>
            <a:xfrm>
              <a:off x="9741240" y="10416600"/>
              <a:ext cx="360" cy="123840"/>
            </a:xfrm>
            <a:prstGeom prst="line">
              <a:avLst/>
            </a:prstGeom>
            <a:ln w="42480">
              <a:solidFill>
                <a:srgbClr val="000000"/>
              </a:solidFill>
              <a:round/>
            </a:ln>
          </p:spPr>
          <p:style>
            <a:lnRef idx="0"/>
            <a:fillRef idx="0"/>
            <a:effectRef idx="0"/>
            <a:fontRef idx="minor"/>
          </p:style>
        </p:sp>
        <p:sp>
          <p:nvSpPr>
            <p:cNvPr id="61" name="Line 62"/>
            <p:cNvSpPr/>
            <p:nvPr/>
          </p:nvSpPr>
          <p:spPr>
            <a:xfrm>
              <a:off x="9865080" y="10457640"/>
              <a:ext cx="360" cy="82800"/>
            </a:xfrm>
            <a:prstGeom prst="line">
              <a:avLst/>
            </a:prstGeom>
            <a:ln w="42480">
              <a:solidFill>
                <a:srgbClr val="000000"/>
              </a:solidFill>
              <a:round/>
            </a:ln>
          </p:spPr>
          <p:style>
            <a:lnRef idx="0"/>
            <a:fillRef idx="0"/>
            <a:effectRef idx="0"/>
            <a:fontRef idx="minor"/>
          </p:style>
        </p:sp>
        <p:sp>
          <p:nvSpPr>
            <p:cNvPr id="62" name="Line 63"/>
            <p:cNvSpPr/>
            <p:nvPr/>
          </p:nvSpPr>
          <p:spPr>
            <a:xfrm>
              <a:off x="9988920" y="10457640"/>
              <a:ext cx="360" cy="82800"/>
            </a:xfrm>
            <a:prstGeom prst="line">
              <a:avLst/>
            </a:prstGeom>
            <a:ln w="42480">
              <a:solidFill>
                <a:srgbClr val="000000"/>
              </a:solidFill>
              <a:round/>
            </a:ln>
          </p:spPr>
          <p:style>
            <a:lnRef idx="0"/>
            <a:fillRef idx="0"/>
            <a:effectRef idx="0"/>
            <a:fontRef idx="minor"/>
          </p:style>
        </p:sp>
        <p:sp>
          <p:nvSpPr>
            <p:cNvPr id="63" name="Line 64"/>
            <p:cNvSpPr/>
            <p:nvPr/>
          </p:nvSpPr>
          <p:spPr>
            <a:xfrm>
              <a:off x="10112760" y="10457640"/>
              <a:ext cx="360" cy="82800"/>
            </a:xfrm>
            <a:prstGeom prst="line">
              <a:avLst/>
            </a:prstGeom>
            <a:ln w="42480">
              <a:solidFill>
                <a:srgbClr val="000000"/>
              </a:solidFill>
              <a:round/>
            </a:ln>
          </p:spPr>
          <p:style>
            <a:lnRef idx="0"/>
            <a:fillRef idx="0"/>
            <a:effectRef idx="0"/>
            <a:fontRef idx="minor"/>
          </p:style>
        </p:sp>
        <p:sp>
          <p:nvSpPr>
            <p:cNvPr id="64" name="Line 65"/>
            <p:cNvSpPr/>
            <p:nvPr/>
          </p:nvSpPr>
          <p:spPr>
            <a:xfrm>
              <a:off x="10236600" y="10457640"/>
              <a:ext cx="360" cy="82800"/>
            </a:xfrm>
            <a:prstGeom prst="line">
              <a:avLst/>
            </a:prstGeom>
            <a:ln w="42480">
              <a:solidFill>
                <a:srgbClr val="000000"/>
              </a:solidFill>
              <a:round/>
            </a:ln>
          </p:spPr>
          <p:style>
            <a:lnRef idx="0"/>
            <a:fillRef idx="0"/>
            <a:effectRef idx="0"/>
            <a:fontRef idx="minor"/>
          </p:style>
        </p:sp>
        <p:sp>
          <p:nvSpPr>
            <p:cNvPr id="65" name="Line 66"/>
            <p:cNvSpPr/>
            <p:nvPr/>
          </p:nvSpPr>
          <p:spPr>
            <a:xfrm>
              <a:off x="9122400" y="10416600"/>
              <a:ext cx="360" cy="123840"/>
            </a:xfrm>
            <a:prstGeom prst="line">
              <a:avLst/>
            </a:prstGeom>
            <a:ln w="42480">
              <a:solidFill>
                <a:srgbClr val="000000"/>
              </a:solidFill>
              <a:round/>
            </a:ln>
          </p:spPr>
          <p:style>
            <a:lnRef idx="0"/>
            <a:fillRef idx="0"/>
            <a:effectRef idx="0"/>
            <a:fontRef idx="minor"/>
          </p:style>
        </p:sp>
        <p:sp>
          <p:nvSpPr>
            <p:cNvPr id="66" name="Line 67"/>
            <p:cNvSpPr/>
            <p:nvPr/>
          </p:nvSpPr>
          <p:spPr>
            <a:xfrm>
              <a:off x="9246240" y="10457640"/>
              <a:ext cx="360" cy="82800"/>
            </a:xfrm>
            <a:prstGeom prst="line">
              <a:avLst/>
            </a:prstGeom>
            <a:ln w="42480">
              <a:solidFill>
                <a:srgbClr val="000000"/>
              </a:solidFill>
              <a:round/>
            </a:ln>
          </p:spPr>
          <p:style>
            <a:lnRef idx="0"/>
            <a:fillRef idx="0"/>
            <a:effectRef idx="0"/>
            <a:fontRef idx="minor"/>
          </p:style>
        </p:sp>
        <p:sp>
          <p:nvSpPr>
            <p:cNvPr id="67" name="Line 68"/>
            <p:cNvSpPr/>
            <p:nvPr/>
          </p:nvSpPr>
          <p:spPr>
            <a:xfrm>
              <a:off x="9370080" y="10457640"/>
              <a:ext cx="360" cy="82800"/>
            </a:xfrm>
            <a:prstGeom prst="line">
              <a:avLst/>
            </a:prstGeom>
            <a:ln w="42480">
              <a:solidFill>
                <a:srgbClr val="000000"/>
              </a:solidFill>
              <a:round/>
            </a:ln>
          </p:spPr>
          <p:style>
            <a:lnRef idx="0"/>
            <a:fillRef idx="0"/>
            <a:effectRef idx="0"/>
            <a:fontRef idx="minor"/>
          </p:style>
        </p:sp>
        <p:sp>
          <p:nvSpPr>
            <p:cNvPr id="68" name="Line 69"/>
            <p:cNvSpPr/>
            <p:nvPr/>
          </p:nvSpPr>
          <p:spPr>
            <a:xfrm>
              <a:off x="9493920" y="10457640"/>
              <a:ext cx="360" cy="82800"/>
            </a:xfrm>
            <a:prstGeom prst="line">
              <a:avLst/>
            </a:prstGeom>
            <a:ln w="42480">
              <a:solidFill>
                <a:srgbClr val="000000"/>
              </a:solidFill>
              <a:round/>
            </a:ln>
          </p:spPr>
          <p:style>
            <a:lnRef idx="0"/>
            <a:fillRef idx="0"/>
            <a:effectRef idx="0"/>
            <a:fontRef idx="minor"/>
          </p:style>
        </p:sp>
        <p:sp>
          <p:nvSpPr>
            <p:cNvPr id="69" name="Line 70"/>
            <p:cNvSpPr/>
            <p:nvPr/>
          </p:nvSpPr>
          <p:spPr>
            <a:xfrm>
              <a:off x="9617400" y="10457640"/>
              <a:ext cx="360" cy="82800"/>
            </a:xfrm>
            <a:prstGeom prst="line">
              <a:avLst/>
            </a:prstGeom>
            <a:ln w="42480">
              <a:solidFill>
                <a:srgbClr val="000000"/>
              </a:solidFill>
              <a:round/>
            </a:ln>
          </p:spPr>
          <p:style>
            <a:lnRef idx="0"/>
            <a:fillRef idx="0"/>
            <a:effectRef idx="0"/>
            <a:fontRef idx="minor"/>
          </p:style>
        </p:sp>
        <p:sp>
          <p:nvSpPr>
            <p:cNvPr id="70" name="Line 71"/>
            <p:cNvSpPr/>
            <p:nvPr/>
          </p:nvSpPr>
          <p:spPr>
            <a:xfrm>
              <a:off x="8503560" y="10416600"/>
              <a:ext cx="360" cy="123840"/>
            </a:xfrm>
            <a:prstGeom prst="line">
              <a:avLst/>
            </a:prstGeom>
            <a:ln w="42480">
              <a:solidFill>
                <a:srgbClr val="000000"/>
              </a:solidFill>
              <a:round/>
            </a:ln>
          </p:spPr>
          <p:style>
            <a:lnRef idx="0"/>
            <a:fillRef idx="0"/>
            <a:effectRef idx="0"/>
            <a:fontRef idx="minor"/>
          </p:style>
        </p:sp>
        <p:sp>
          <p:nvSpPr>
            <p:cNvPr id="71" name="Line 72"/>
            <p:cNvSpPr/>
            <p:nvPr/>
          </p:nvSpPr>
          <p:spPr>
            <a:xfrm>
              <a:off x="8627040" y="10457640"/>
              <a:ext cx="360" cy="82800"/>
            </a:xfrm>
            <a:prstGeom prst="line">
              <a:avLst/>
            </a:prstGeom>
            <a:ln w="42480">
              <a:solidFill>
                <a:srgbClr val="000000"/>
              </a:solidFill>
              <a:round/>
            </a:ln>
          </p:spPr>
          <p:style>
            <a:lnRef idx="0"/>
            <a:fillRef idx="0"/>
            <a:effectRef idx="0"/>
            <a:fontRef idx="minor"/>
          </p:style>
        </p:sp>
        <p:sp>
          <p:nvSpPr>
            <p:cNvPr id="72" name="Line 73"/>
            <p:cNvSpPr/>
            <p:nvPr/>
          </p:nvSpPr>
          <p:spPr>
            <a:xfrm>
              <a:off x="8750880" y="10457640"/>
              <a:ext cx="360" cy="82800"/>
            </a:xfrm>
            <a:prstGeom prst="line">
              <a:avLst/>
            </a:prstGeom>
            <a:ln w="42480">
              <a:solidFill>
                <a:srgbClr val="000000"/>
              </a:solidFill>
              <a:round/>
            </a:ln>
          </p:spPr>
          <p:style>
            <a:lnRef idx="0"/>
            <a:fillRef idx="0"/>
            <a:effectRef idx="0"/>
            <a:fontRef idx="minor"/>
          </p:style>
        </p:sp>
        <p:sp>
          <p:nvSpPr>
            <p:cNvPr id="73" name="Line 74"/>
            <p:cNvSpPr/>
            <p:nvPr/>
          </p:nvSpPr>
          <p:spPr>
            <a:xfrm>
              <a:off x="8874720" y="10457640"/>
              <a:ext cx="360" cy="82800"/>
            </a:xfrm>
            <a:prstGeom prst="line">
              <a:avLst/>
            </a:prstGeom>
            <a:ln w="42480">
              <a:solidFill>
                <a:srgbClr val="000000"/>
              </a:solidFill>
              <a:round/>
            </a:ln>
          </p:spPr>
          <p:style>
            <a:lnRef idx="0"/>
            <a:fillRef idx="0"/>
            <a:effectRef idx="0"/>
            <a:fontRef idx="minor"/>
          </p:style>
        </p:sp>
        <p:sp>
          <p:nvSpPr>
            <p:cNvPr id="74" name="Line 75"/>
            <p:cNvSpPr/>
            <p:nvPr/>
          </p:nvSpPr>
          <p:spPr>
            <a:xfrm>
              <a:off x="8998560" y="10457640"/>
              <a:ext cx="360" cy="82800"/>
            </a:xfrm>
            <a:prstGeom prst="line">
              <a:avLst/>
            </a:prstGeom>
            <a:ln w="42480">
              <a:solidFill>
                <a:srgbClr val="000000"/>
              </a:solidFill>
              <a:round/>
            </a:ln>
          </p:spPr>
          <p:style>
            <a:lnRef idx="0"/>
            <a:fillRef idx="0"/>
            <a:effectRef idx="0"/>
            <a:fontRef idx="minor"/>
          </p:style>
        </p:sp>
        <p:sp>
          <p:nvSpPr>
            <p:cNvPr id="75" name="Line 76"/>
            <p:cNvSpPr/>
            <p:nvPr/>
          </p:nvSpPr>
          <p:spPr>
            <a:xfrm>
              <a:off x="7885080" y="10416600"/>
              <a:ext cx="360" cy="123840"/>
            </a:xfrm>
            <a:prstGeom prst="line">
              <a:avLst/>
            </a:prstGeom>
            <a:ln w="42480">
              <a:solidFill>
                <a:srgbClr val="000000"/>
              </a:solidFill>
              <a:round/>
            </a:ln>
          </p:spPr>
          <p:style>
            <a:lnRef idx="0"/>
            <a:fillRef idx="0"/>
            <a:effectRef idx="0"/>
            <a:fontRef idx="minor"/>
          </p:style>
        </p:sp>
        <p:sp>
          <p:nvSpPr>
            <p:cNvPr id="76" name="Line 77"/>
            <p:cNvSpPr/>
            <p:nvPr/>
          </p:nvSpPr>
          <p:spPr>
            <a:xfrm>
              <a:off x="8008920" y="10457640"/>
              <a:ext cx="360" cy="82800"/>
            </a:xfrm>
            <a:prstGeom prst="line">
              <a:avLst/>
            </a:prstGeom>
            <a:ln w="42480">
              <a:solidFill>
                <a:srgbClr val="000000"/>
              </a:solidFill>
              <a:round/>
            </a:ln>
          </p:spPr>
          <p:style>
            <a:lnRef idx="0"/>
            <a:fillRef idx="0"/>
            <a:effectRef idx="0"/>
            <a:fontRef idx="minor"/>
          </p:style>
        </p:sp>
        <p:sp>
          <p:nvSpPr>
            <p:cNvPr id="77" name="Line 78"/>
            <p:cNvSpPr/>
            <p:nvPr/>
          </p:nvSpPr>
          <p:spPr>
            <a:xfrm>
              <a:off x="8132760" y="10457640"/>
              <a:ext cx="360" cy="82800"/>
            </a:xfrm>
            <a:prstGeom prst="line">
              <a:avLst/>
            </a:prstGeom>
            <a:ln w="42480">
              <a:solidFill>
                <a:srgbClr val="000000"/>
              </a:solidFill>
              <a:round/>
            </a:ln>
          </p:spPr>
          <p:style>
            <a:lnRef idx="0"/>
            <a:fillRef idx="0"/>
            <a:effectRef idx="0"/>
            <a:fontRef idx="minor"/>
          </p:style>
        </p:sp>
        <p:sp>
          <p:nvSpPr>
            <p:cNvPr id="78" name="Line 79"/>
            <p:cNvSpPr/>
            <p:nvPr/>
          </p:nvSpPr>
          <p:spPr>
            <a:xfrm>
              <a:off x="8256600" y="10457640"/>
              <a:ext cx="360" cy="82800"/>
            </a:xfrm>
            <a:prstGeom prst="line">
              <a:avLst/>
            </a:prstGeom>
            <a:ln w="42480">
              <a:solidFill>
                <a:srgbClr val="000000"/>
              </a:solidFill>
              <a:round/>
            </a:ln>
          </p:spPr>
          <p:style>
            <a:lnRef idx="0"/>
            <a:fillRef idx="0"/>
            <a:effectRef idx="0"/>
            <a:fontRef idx="minor"/>
          </p:style>
        </p:sp>
        <p:sp>
          <p:nvSpPr>
            <p:cNvPr id="79" name="Line 80"/>
            <p:cNvSpPr/>
            <p:nvPr/>
          </p:nvSpPr>
          <p:spPr>
            <a:xfrm>
              <a:off x="8380440" y="10457640"/>
              <a:ext cx="360" cy="82800"/>
            </a:xfrm>
            <a:prstGeom prst="line">
              <a:avLst/>
            </a:prstGeom>
            <a:ln w="42480">
              <a:solidFill>
                <a:srgbClr val="000000"/>
              </a:solidFill>
              <a:round/>
            </a:ln>
          </p:spPr>
          <p:style>
            <a:lnRef idx="0"/>
            <a:fillRef idx="0"/>
            <a:effectRef idx="0"/>
            <a:fontRef idx="minor"/>
          </p:style>
        </p:sp>
        <p:sp>
          <p:nvSpPr>
            <p:cNvPr id="80" name="Line 81"/>
            <p:cNvSpPr/>
            <p:nvPr/>
          </p:nvSpPr>
          <p:spPr>
            <a:xfrm>
              <a:off x="7266240" y="10416600"/>
              <a:ext cx="360" cy="123840"/>
            </a:xfrm>
            <a:prstGeom prst="line">
              <a:avLst/>
            </a:prstGeom>
            <a:ln w="42480">
              <a:solidFill>
                <a:srgbClr val="000000"/>
              </a:solidFill>
              <a:round/>
            </a:ln>
          </p:spPr>
          <p:style>
            <a:lnRef idx="0"/>
            <a:fillRef idx="0"/>
            <a:effectRef idx="0"/>
            <a:fontRef idx="minor"/>
          </p:style>
        </p:sp>
        <p:sp>
          <p:nvSpPr>
            <p:cNvPr id="81" name="Line 82"/>
            <p:cNvSpPr/>
            <p:nvPr/>
          </p:nvSpPr>
          <p:spPr>
            <a:xfrm>
              <a:off x="4784760" y="10416600"/>
              <a:ext cx="360" cy="123840"/>
            </a:xfrm>
            <a:prstGeom prst="line">
              <a:avLst/>
            </a:prstGeom>
            <a:ln w="42480">
              <a:solidFill>
                <a:srgbClr val="000000"/>
              </a:solidFill>
              <a:round/>
            </a:ln>
          </p:spPr>
          <p:style>
            <a:lnRef idx="0"/>
            <a:fillRef idx="0"/>
            <a:effectRef idx="0"/>
            <a:fontRef idx="minor"/>
          </p:style>
        </p:sp>
        <p:sp>
          <p:nvSpPr>
            <p:cNvPr id="82" name="Line 83"/>
            <p:cNvSpPr/>
            <p:nvPr/>
          </p:nvSpPr>
          <p:spPr>
            <a:xfrm>
              <a:off x="7390080" y="10457640"/>
              <a:ext cx="360" cy="82800"/>
            </a:xfrm>
            <a:prstGeom prst="line">
              <a:avLst/>
            </a:prstGeom>
            <a:ln w="42480">
              <a:solidFill>
                <a:srgbClr val="000000"/>
              </a:solidFill>
              <a:round/>
            </a:ln>
          </p:spPr>
          <p:style>
            <a:lnRef idx="0"/>
            <a:fillRef idx="0"/>
            <a:effectRef idx="0"/>
            <a:fontRef idx="minor"/>
          </p:style>
        </p:sp>
        <p:sp>
          <p:nvSpPr>
            <p:cNvPr id="83" name="Line 84"/>
            <p:cNvSpPr/>
            <p:nvPr/>
          </p:nvSpPr>
          <p:spPr>
            <a:xfrm>
              <a:off x="7513560" y="10457640"/>
              <a:ext cx="360" cy="82800"/>
            </a:xfrm>
            <a:prstGeom prst="line">
              <a:avLst/>
            </a:prstGeom>
            <a:ln w="42480">
              <a:solidFill>
                <a:srgbClr val="000000"/>
              </a:solidFill>
              <a:round/>
            </a:ln>
          </p:spPr>
          <p:style>
            <a:lnRef idx="0"/>
            <a:fillRef idx="0"/>
            <a:effectRef idx="0"/>
            <a:fontRef idx="minor"/>
          </p:style>
        </p:sp>
        <p:sp>
          <p:nvSpPr>
            <p:cNvPr id="84" name="Line 85"/>
            <p:cNvSpPr/>
            <p:nvPr/>
          </p:nvSpPr>
          <p:spPr>
            <a:xfrm>
              <a:off x="7637400" y="10457640"/>
              <a:ext cx="360" cy="82800"/>
            </a:xfrm>
            <a:prstGeom prst="line">
              <a:avLst/>
            </a:prstGeom>
            <a:ln w="42480">
              <a:solidFill>
                <a:srgbClr val="000000"/>
              </a:solidFill>
              <a:round/>
            </a:ln>
          </p:spPr>
          <p:style>
            <a:lnRef idx="0"/>
            <a:fillRef idx="0"/>
            <a:effectRef idx="0"/>
            <a:fontRef idx="minor"/>
          </p:style>
        </p:sp>
        <p:sp>
          <p:nvSpPr>
            <p:cNvPr id="85" name="Line 86"/>
            <p:cNvSpPr/>
            <p:nvPr/>
          </p:nvSpPr>
          <p:spPr>
            <a:xfrm>
              <a:off x="7761240" y="10457640"/>
              <a:ext cx="360" cy="82800"/>
            </a:xfrm>
            <a:prstGeom prst="line">
              <a:avLst/>
            </a:prstGeom>
            <a:ln w="42480">
              <a:solidFill>
                <a:srgbClr val="000000"/>
              </a:solidFill>
              <a:round/>
            </a:ln>
          </p:spPr>
          <p:style>
            <a:lnRef idx="0"/>
            <a:fillRef idx="0"/>
            <a:effectRef idx="0"/>
            <a:fontRef idx="minor"/>
          </p:style>
        </p:sp>
        <p:sp>
          <p:nvSpPr>
            <p:cNvPr id="86" name="Line 87"/>
            <p:cNvSpPr/>
            <p:nvPr/>
          </p:nvSpPr>
          <p:spPr>
            <a:xfrm>
              <a:off x="6646320" y="10416600"/>
              <a:ext cx="360" cy="123840"/>
            </a:xfrm>
            <a:prstGeom prst="line">
              <a:avLst/>
            </a:prstGeom>
            <a:ln w="42480">
              <a:solidFill>
                <a:srgbClr val="000000"/>
              </a:solidFill>
              <a:round/>
            </a:ln>
          </p:spPr>
          <p:style>
            <a:lnRef idx="0"/>
            <a:fillRef idx="0"/>
            <a:effectRef idx="0"/>
            <a:fontRef idx="minor"/>
          </p:style>
        </p:sp>
        <p:sp>
          <p:nvSpPr>
            <p:cNvPr id="87" name="Line 88"/>
            <p:cNvSpPr/>
            <p:nvPr/>
          </p:nvSpPr>
          <p:spPr>
            <a:xfrm>
              <a:off x="4166640" y="10416600"/>
              <a:ext cx="360" cy="123840"/>
            </a:xfrm>
            <a:prstGeom prst="line">
              <a:avLst/>
            </a:prstGeom>
            <a:ln w="42480">
              <a:solidFill>
                <a:srgbClr val="000000"/>
              </a:solidFill>
              <a:round/>
            </a:ln>
          </p:spPr>
          <p:style>
            <a:lnRef idx="0"/>
            <a:fillRef idx="0"/>
            <a:effectRef idx="0"/>
            <a:fontRef idx="minor"/>
          </p:style>
        </p:sp>
        <p:sp>
          <p:nvSpPr>
            <p:cNvPr id="88" name="Line 89"/>
            <p:cNvSpPr/>
            <p:nvPr/>
          </p:nvSpPr>
          <p:spPr>
            <a:xfrm>
              <a:off x="2308680" y="10416600"/>
              <a:ext cx="360" cy="123840"/>
            </a:xfrm>
            <a:prstGeom prst="line">
              <a:avLst/>
            </a:prstGeom>
            <a:ln w="42480">
              <a:solidFill>
                <a:srgbClr val="000000"/>
              </a:solidFill>
              <a:round/>
            </a:ln>
          </p:spPr>
          <p:style>
            <a:lnRef idx="0"/>
            <a:fillRef idx="0"/>
            <a:effectRef idx="0"/>
            <a:fontRef idx="minor"/>
          </p:style>
        </p:sp>
        <p:sp>
          <p:nvSpPr>
            <p:cNvPr id="89" name="Line 90"/>
            <p:cNvSpPr/>
            <p:nvPr/>
          </p:nvSpPr>
          <p:spPr>
            <a:xfrm>
              <a:off x="6770160" y="10457640"/>
              <a:ext cx="360" cy="82800"/>
            </a:xfrm>
            <a:prstGeom prst="line">
              <a:avLst/>
            </a:prstGeom>
            <a:ln w="42480">
              <a:solidFill>
                <a:srgbClr val="000000"/>
              </a:solidFill>
              <a:round/>
            </a:ln>
          </p:spPr>
          <p:style>
            <a:lnRef idx="0"/>
            <a:fillRef idx="0"/>
            <a:effectRef idx="0"/>
            <a:fontRef idx="minor"/>
          </p:style>
        </p:sp>
        <p:sp>
          <p:nvSpPr>
            <p:cNvPr id="90" name="Line 91"/>
            <p:cNvSpPr/>
            <p:nvPr/>
          </p:nvSpPr>
          <p:spPr>
            <a:xfrm>
              <a:off x="4289760" y="10457640"/>
              <a:ext cx="360" cy="82800"/>
            </a:xfrm>
            <a:prstGeom prst="line">
              <a:avLst/>
            </a:prstGeom>
            <a:ln w="42480">
              <a:solidFill>
                <a:srgbClr val="000000"/>
              </a:solidFill>
              <a:round/>
            </a:ln>
          </p:spPr>
          <p:style>
            <a:lnRef idx="0"/>
            <a:fillRef idx="0"/>
            <a:effectRef idx="0"/>
            <a:fontRef idx="minor"/>
          </p:style>
        </p:sp>
        <p:sp>
          <p:nvSpPr>
            <p:cNvPr id="91" name="Line 92"/>
            <p:cNvSpPr/>
            <p:nvPr/>
          </p:nvSpPr>
          <p:spPr>
            <a:xfrm>
              <a:off x="6894000" y="10457640"/>
              <a:ext cx="360" cy="82800"/>
            </a:xfrm>
            <a:prstGeom prst="line">
              <a:avLst/>
            </a:prstGeom>
            <a:ln w="42480">
              <a:solidFill>
                <a:srgbClr val="000000"/>
              </a:solidFill>
              <a:round/>
            </a:ln>
          </p:spPr>
          <p:style>
            <a:lnRef idx="0"/>
            <a:fillRef idx="0"/>
            <a:effectRef idx="0"/>
            <a:fontRef idx="minor"/>
          </p:style>
        </p:sp>
        <p:sp>
          <p:nvSpPr>
            <p:cNvPr id="92" name="Line 93"/>
            <p:cNvSpPr/>
            <p:nvPr/>
          </p:nvSpPr>
          <p:spPr>
            <a:xfrm>
              <a:off x="4413600" y="10457640"/>
              <a:ext cx="360" cy="82800"/>
            </a:xfrm>
            <a:prstGeom prst="line">
              <a:avLst/>
            </a:prstGeom>
            <a:ln w="42480">
              <a:solidFill>
                <a:srgbClr val="000000"/>
              </a:solidFill>
              <a:round/>
            </a:ln>
          </p:spPr>
          <p:style>
            <a:lnRef idx="0"/>
            <a:fillRef idx="0"/>
            <a:effectRef idx="0"/>
            <a:fontRef idx="minor"/>
          </p:style>
        </p:sp>
        <p:sp>
          <p:nvSpPr>
            <p:cNvPr id="93" name="Line 94"/>
            <p:cNvSpPr/>
            <p:nvPr/>
          </p:nvSpPr>
          <p:spPr>
            <a:xfrm>
              <a:off x="7017840" y="10457640"/>
              <a:ext cx="360" cy="82800"/>
            </a:xfrm>
            <a:prstGeom prst="line">
              <a:avLst/>
            </a:prstGeom>
            <a:ln w="42480">
              <a:solidFill>
                <a:srgbClr val="000000"/>
              </a:solidFill>
              <a:round/>
            </a:ln>
          </p:spPr>
          <p:style>
            <a:lnRef idx="0"/>
            <a:fillRef idx="0"/>
            <a:effectRef idx="0"/>
            <a:fontRef idx="minor"/>
          </p:style>
        </p:sp>
        <p:sp>
          <p:nvSpPr>
            <p:cNvPr id="94" name="Line 95"/>
            <p:cNvSpPr/>
            <p:nvPr/>
          </p:nvSpPr>
          <p:spPr>
            <a:xfrm>
              <a:off x="4537080" y="10457640"/>
              <a:ext cx="360" cy="82800"/>
            </a:xfrm>
            <a:prstGeom prst="line">
              <a:avLst/>
            </a:prstGeom>
            <a:ln w="42480">
              <a:solidFill>
                <a:srgbClr val="000000"/>
              </a:solidFill>
              <a:round/>
            </a:ln>
          </p:spPr>
          <p:style>
            <a:lnRef idx="0"/>
            <a:fillRef idx="0"/>
            <a:effectRef idx="0"/>
            <a:fontRef idx="minor"/>
          </p:style>
        </p:sp>
        <p:sp>
          <p:nvSpPr>
            <p:cNvPr id="95" name="Line 96"/>
            <p:cNvSpPr/>
            <p:nvPr/>
          </p:nvSpPr>
          <p:spPr>
            <a:xfrm>
              <a:off x="7141680" y="10457640"/>
              <a:ext cx="360" cy="82800"/>
            </a:xfrm>
            <a:prstGeom prst="line">
              <a:avLst/>
            </a:prstGeom>
            <a:ln w="42480">
              <a:solidFill>
                <a:srgbClr val="000000"/>
              </a:solidFill>
              <a:round/>
            </a:ln>
          </p:spPr>
          <p:style>
            <a:lnRef idx="0"/>
            <a:fillRef idx="0"/>
            <a:effectRef idx="0"/>
            <a:fontRef idx="minor"/>
          </p:style>
        </p:sp>
        <p:sp>
          <p:nvSpPr>
            <p:cNvPr id="96" name="Line 97"/>
            <p:cNvSpPr/>
            <p:nvPr/>
          </p:nvSpPr>
          <p:spPr>
            <a:xfrm>
              <a:off x="4660920" y="10457640"/>
              <a:ext cx="360" cy="82800"/>
            </a:xfrm>
            <a:prstGeom prst="line">
              <a:avLst/>
            </a:prstGeom>
            <a:ln w="42480">
              <a:solidFill>
                <a:srgbClr val="000000"/>
              </a:solidFill>
              <a:round/>
            </a:ln>
          </p:spPr>
          <p:style>
            <a:lnRef idx="0"/>
            <a:fillRef idx="0"/>
            <a:effectRef idx="0"/>
            <a:fontRef idx="minor"/>
          </p:style>
        </p:sp>
        <p:sp>
          <p:nvSpPr>
            <p:cNvPr id="97" name="Line 98"/>
            <p:cNvSpPr/>
            <p:nvPr/>
          </p:nvSpPr>
          <p:spPr>
            <a:xfrm>
              <a:off x="6027480" y="10416600"/>
              <a:ext cx="360" cy="123840"/>
            </a:xfrm>
            <a:prstGeom prst="line">
              <a:avLst/>
            </a:prstGeom>
            <a:ln w="42480">
              <a:solidFill>
                <a:srgbClr val="000000"/>
              </a:solidFill>
              <a:round/>
            </a:ln>
          </p:spPr>
          <p:style>
            <a:lnRef idx="0"/>
            <a:fillRef idx="0"/>
            <a:effectRef idx="0"/>
            <a:fontRef idx="minor"/>
          </p:style>
        </p:sp>
        <p:sp>
          <p:nvSpPr>
            <p:cNvPr id="98" name="Line 99"/>
            <p:cNvSpPr/>
            <p:nvPr/>
          </p:nvSpPr>
          <p:spPr>
            <a:xfrm>
              <a:off x="3547440" y="10416600"/>
              <a:ext cx="360" cy="123840"/>
            </a:xfrm>
            <a:prstGeom prst="line">
              <a:avLst/>
            </a:prstGeom>
            <a:ln w="42480">
              <a:solidFill>
                <a:srgbClr val="000000"/>
              </a:solidFill>
              <a:round/>
            </a:ln>
          </p:spPr>
          <p:style>
            <a:lnRef idx="0"/>
            <a:fillRef idx="0"/>
            <a:effectRef idx="0"/>
            <a:fontRef idx="minor"/>
          </p:style>
        </p:sp>
        <p:sp>
          <p:nvSpPr>
            <p:cNvPr id="99" name="Line 100"/>
            <p:cNvSpPr/>
            <p:nvPr/>
          </p:nvSpPr>
          <p:spPr>
            <a:xfrm>
              <a:off x="1689840" y="10416600"/>
              <a:ext cx="360" cy="123840"/>
            </a:xfrm>
            <a:prstGeom prst="line">
              <a:avLst/>
            </a:prstGeom>
            <a:ln w="42480">
              <a:solidFill>
                <a:srgbClr val="000000"/>
              </a:solidFill>
              <a:round/>
            </a:ln>
          </p:spPr>
          <p:style>
            <a:lnRef idx="0"/>
            <a:fillRef idx="0"/>
            <a:effectRef idx="0"/>
            <a:fontRef idx="minor"/>
          </p:style>
        </p:sp>
        <p:sp>
          <p:nvSpPr>
            <p:cNvPr id="100" name="Line 101"/>
            <p:cNvSpPr/>
            <p:nvPr/>
          </p:nvSpPr>
          <p:spPr>
            <a:xfrm>
              <a:off x="6151320" y="10457640"/>
              <a:ext cx="360" cy="82800"/>
            </a:xfrm>
            <a:prstGeom prst="line">
              <a:avLst/>
            </a:prstGeom>
            <a:ln w="42480">
              <a:solidFill>
                <a:srgbClr val="000000"/>
              </a:solidFill>
              <a:round/>
            </a:ln>
          </p:spPr>
          <p:style>
            <a:lnRef idx="0"/>
            <a:fillRef idx="0"/>
            <a:effectRef idx="0"/>
            <a:fontRef idx="minor"/>
          </p:style>
        </p:sp>
        <p:sp>
          <p:nvSpPr>
            <p:cNvPr id="101" name="Line 102"/>
            <p:cNvSpPr/>
            <p:nvPr/>
          </p:nvSpPr>
          <p:spPr>
            <a:xfrm>
              <a:off x="3671280" y="10457640"/>
              <a:ext cx="360" cy="82800"/>
            </a:xfrm>
            <a:prstGeom prst="line">
              <a:avLst/>
            </a:prstGeom>
            <a:ln w="42480">
              <a:solidFill>
                <a:srgbClr val="000000"/>
              </a:solidFill>
              <a:round/>
            </a:ln>
          </p:spPr>
          <p:style>
            <a:lnRef idx="0"/>
            <a:fillRef idx="0"/>
            <a:effectRef idx="0"/>
            <a:fontRef idx="minor"/>
          </p:style>
        </p:sp>
        <p:sp>
          <p:nvSpPr>
            <p:cNvPr id="102" name="Line 103"/>
            <p:cNvSpPr/>
            <p:nvPr/>
          </p:nvSpPr>
          <p:spPr>
            <a:xfrm>
              <a:off x="1813680" y="10457640"/>
              <a:ext cx="360" cy="82800"/>
            </a:xfrm>
            <a:prstGeom prst="line">
              <a:avLst/>
            </a:prstGeom>
            <a:ln w="42480">
              <a:solidFill>
                <a:srgbClr val="000000"/>
              </a:solidFill>
              <a:round/>
            </a:ln>
          </p:spPr>
          <p:style>
            <a:lnRef idx="0"/>
            <a:fillRef idx="0"/>
            <a:effectRef idx="0"/>
            <a:fontRef idx="minor"/>
          </p:style>
        </p:sp>
        <p:sp>
          <p:nvSpPr>
            <p:cNvPr id="103" name="Line 104"/>
            <p:cNvSpPr/>
            <p:nvPr/>
          </p:nvSpPr>
          <p:spPr>
            <a:xfrm>
              <a:off x="6275160" y="10457640"/>
              <a:ext cx="360" cy="82800"/>
            </a:xfrm>
            <a:prstGeom prst="line">
              <a:avLst/>
            </a:prstGeom>
            <a:ln w="42480">
              <a:solidFill>
                <a:srgbClr val="000000"/>
              </a:solidFill>
              <a:round/>
            </a:ln>
          </p:spPr>
          <p:style>
            <a:lnRef idx="0"/>
            <a:fillRef idx="0"/>
            <a:effectRef idx="0"/>
            <a:fontRef idx="minor"/>
          </p:style>
        </p:sp>
        <p:sp>
          <p:nvSpPr>
            <p:cNvPr id="104" name="Line 105"/>
            <p:cNvSpPr/>
            <p:nvPr/>
          </p:nvSpPr>
          <p:spPr>
            <a:xfrm>
              <a:off x="3795120" y="10457640"/>
              <a:ext cx="360" cy="82800"/>
            </a:xfrm>
            <a:prstGeom prst="line">
              <a:avLst/>
            </a:prstGeom>
            <a:ln w="42480">
              <a:solidFill>
                <a:srgbClr val="000000"/>
              </a:solidFill>
              <a:round/>
            </a:ln>
          </p:spPr>
          <p:style>
            <a:lnRef idx="0"/>
            <a:fillRef idx="0"/>
            <a:effectRef idx="0"/>
            <a:fontRef idx="minor"/>
          </p:style>
        </p:sp>
        <p:sp>
          <p:nvSpPr>
            <p:cNvPr id="105" name="Line 106"/>
            <p:cNvSpPr/>
            <p:nvPr/>
          </p:nvSpPr>
          <p:spPr>
            <a:xfrm>
              <a:off x="1937520" y="10457640"/>
              <a:ext cx="360" cy="82800"/>
            </a:xfrm>
            <a:prstGeom prst="line">
              <a:avLst/>
            </a:prstGeom>
            <a:ln w="42480">
              <a:solidFill>
                <a:srgbClr val="000000"/>
              </a:solidFill>
              <a:round/>
            </a:ln>
          </p:spPr>
          <p:style>
            <a:lnRef idx="0"/>
            <a:fillRef idx="0"/>
            <a:effectRef idx="0"/>
            <a:fontRef idx="minor"/>
          </p:style>
        </p:sp>
        <p:sp>
          <p:nvSpPr>
            <p:cNvPr id="106" name="Line 107"/>
            <p:cNvSpPr/>
            <p:nvPr/>
          </p:nvSpPr>
          <p:spPr>
            <a:xfrm>
              <a:off x="6399000" y="10457640"/>
              <a:ext cx="360" cy="82800"/>
            </a:xfrm>
            <a:prstGeom prst="line">
              <a:avLst/>
            </a:prstGeom>
            <a:ln w="42480">
              <a:solidFill>
                <a:srgbClr val="000000"/>
              </a:solidFill>
              <a:round/>
            </a:ln>
          </p:spPr>
          <p:style>
            <a:lnRef idx="0"/>
            <a:fillRef idx="0"/>
            <a:effectRef idx="0"/>
            <a:fontRef idx="minor"/>
          </p:style>
        </p:sp>
        <p:sp>
          <p:nvSpPr>
            <p:cNvPr id="107" name="Line 108"/>
            <p:cNvSpPr/>
            <p:nvPr/>
          </p:nvSpPr>
          <p:spPr>
            <a:xfrm>
              <a:off x="3918960" y="10457640"/>
              <a:ext cx="360" cy="82800"/>
            </a:xfrm>
            <a:prstGeom prst="line">
              <a:avLst/>
            </a:prstGeom>
            <a:ln w="42480">
              <a:solidFill>
                <a:srgbClr val="000000"/>
              </a:solidFill>
              <a:round/>
            </a:ln>
          </p:spPr>
          <p:style>
            <a:lnRef idx="0"/>
            <a:fillRef idx="0"/>
            <a:effectRef idx="0"/>
            <a:fontRef idx="minor"/>
          </p:style>
        </p:sp>
        <p:sp>
          <p:nvSpPr>
            <p:cNvPr id="108" name="Line 109"/>
            <p:cNvSpPr/>
            <p:nvPr/>
          </p:nvSpPr>
          <p:spPr>
            <a:xfrm>
              <a:off x="2061000" y="10457640"/>
              <a:ext cx="360" cy="82800"/>
            </a:xfrm>
            <a:prstGeom prst="line">
              <a:avLst/>
            </a:prstGeom>
            <a:ln w="42480">
              <a:solidFill>
                <a:srgbClr val="000000"/>
              </a:solidFill>
              <a:round/>
            </a:ln>
          </p:spPr>
          <p:style>
            <a:lnRef idx="0"/>
            <a:fillRef idx="0"/>
            <a:effectRef idx="0"/>
            <a:fontRef idx="minor"/>
          </p:style>
        </p:sp>
        <p:sp>
          <p:nvSpPr>
            <p:cNvPr id="109" name="Line 110"/>
            <p:cNvSpPr/>
            <p:nvPr/>
          </p:nvSpPr>
          <p:spPr>
            <a:xfrm>
              <a:off x="6522480" y="10457640"/>
              <a:ext cx="360" cy="82800"/>
            </a:xfrm>
            <a:prstGeom prst="line">
              <a:avLst/>
            </a:prstGeom>
            <a:ln w="42480">
              <a:solidFill>
                <a:srgbClr val="000000"/>
              </a:solidFill>
              <a:round/>
            </a:ln>
          </p:spPr>
          <p:style>
            <a:lnRef idx="0"/>
            <a:fillRef idx="0"/>
            <a:effectRef idx="0"/>
            <a:fontRef idx="minor"/>
          </p:style>
        </p:sp>
        <p:sp>
          <p:nvSpPr>
            <p:cNvPr id="110" name="Line 111"/>
            <p:cNvSpPr/>
            <p:nvPr/>
          </p:nvSpPr>
          <p:spPr>
            <a:xfrm>
              <a:off x="4042800" y="10457640"/>
              <a:ext cx="360" cy="82800"/>
            </a:xfrm>
            <a:prstGeom prst="line">
              <a:avLst/>
            </a:prstGeom>
            <a:ln w="42480">
              <a:solidFill>
                <a:srgbClr val="000000"/>
              </a:solidFill>
              <a:round/>
            </a:ln>
          </p:spPr>
          <p:style>
            <a:lnRef idx="0"/>
            <a:fillRef idx="0"/>
            <a:effectRef idx="0"/>
            <a:fontRef idx="minor"/>
          </p:style>
        </p:sp>
        <p:sp>
          <p:nvSpPr>
            <p:cNvPr id="111" name="Line 112"/>
            <p:cNvSpPr/>
            <p:nvPr/>
          </p:nvSpPr>
          <p:spPr>
            <a:xfrm>
              <a:off x="2184840" y="10457640"/>
              <a:ext cx="360" cy="82800"/>
            </a:xfrm>
            <a:prstGeom prst="line">
              <a:avLst/>
            </a:prstGeom>
            <a:ln w="42480">
              <a:solidFill>
                <a:srgbClr val="000000"/>
              </a:solidFill>
              <a:round/>
            </a:ln>
          </p:spPr>
          <p:style>
            <a:lnRef idx="0"/>
            <a:fillRef idx="0"/>
            <a:effectRef idx="0"/>
            <a:fontRef idx="minor"/>
          </p:style>
        </p:sp>
        <p:sp>
          <p:nvSpPr>
            <p:cNvPr id="112" name="Line 113"/>
            <p:cNvSpPr/>
            <p:nvPr/>
          </p:nvSpPr>
          <p:spPr>
            <a:xfrm>
              <a:off x="5408280" y="10416600"/>
              <a:ext cx="360" cy="123840"/>
            </a:xfrm>
            <a:prstGeom prst="line">
              <a:avLst/>
            </a:prstGeom>
            <a:ln w="42480">
              <a:solidFill>
                <a:srgbClr val="000000"/>
              </a:solidFill>
              <a:round/>
            </a:ln>
          </p:spPr>
          <p:style>
            <a:lnRef idx="0"/>
            <a:fillRef idx="0"/>
            <a:effectRef idx="0"/>
            <a:fontRef idx="minor"/>
          </p:style>
        </p:sp>
        <p:sp>
          <p:nvSpPr>
            <p:cNvPr id="113" name="Line 114"/>
            <p:cNvSpPr/>
            <p:nvPr/>
          </p:nvSpPr>
          <p:spPr>
            <a:xfrm>
              <a:off x="2928600" y="10416600"/>
              <a:ext cx="360" cy="123840"/>
            </a:xfrm>
            <a:prstGeom prst="line">
              <a:avLst/>
            </a:prstGeom>
            <a:ln w="42480">
              <a:solidFill>
                <a:srgbClr val="000000"/>
              </a:solidFill>
              <a:round/>
            </a:ln>
          </p:spPr>
          <p:style>
            <a:lnRef idx="0"/>
            <a:fillRef idx="0"/>
            <a:effectRef idx="0"/>
            <a:fontRef idx="minor"/>
          </p:style>
        </p:sp>
        <p:sp>
          <p:nvSpPr>
            <p:cNvPr id="114" name="Line 115"/>
            <p:cNvSpPr/>
            <p:nvPr/>
          </p:nvSpPr>
          <p:spPr>
            <a:xfrm>
              <a:off x="5532120" y="10457640"/>
              <a:ext cx="360" cy="82800"/>
            </a:xfrm>
            <a:prstGeom prst="line">
              <a:avLst/>
            </a:prstGeom>
            <a:ln w="42480">
              <a:solidFill>
                <a:srgbClr val="000000"/>
              </a:solidFill>
              <a:round/>
            </a:ln>
          </p:spPr>
          <p:style>
            <a:lnRef idx="0"/>
            <a:fillRef idx="0"/>
            <a:effectRef idx="0"/>
            <a:fontRef idx="minor"/>
          </p:style>
        </p:sp>
        <p:sp>
          <p:nvSpPr>
            <p:cNvPr id="115" name="Line 116"/>
            <p:cNvSpPr/>
            <p:nvPr/>
          </p:nvSpPr>
          <p:spPr>
            <a:xfrm>
              <a:off x="3052440" y="10457640"/>
              <a:ext cx="360" cy="82800"/>
            </a:xfrm>
            <a:prstGeom prst="line">
              <a:avLst/>
            </a:prstGeom>
            <a:ln w="42480">
              <a:solidFill>
                <a:srgbClr val="000000"/>
              </a:solidFill>
              <a:round/>
            </a:ln>
          </p:spPr>
          <p:style>
            <a:lnRef idx="0"/>
            <a:fillRef idx="0"/>
            <a:effectRef idx="0"/>
            <a:fontRef idx="minor"/>
          </p:style>
        </p:sp>
        <p:sp>
          <p:nvSpPr>
            <p:cNvPr id="116" name="Line 117"/>
            <p:cNvSpPr/>
            <p:nvPr/>
          </p:nvSpPr>
          <p:spPr>
            <a:xfrm>
              <a:off x="5655960" y="10457640"/>
              <a:ext cx="360" cy="82800"/>
            </a:xfrm>
            <a:prstGeom prst="line">
              <a:avLst/>
            </a:prstGeom>
            <a:ln w="42480">
              <a:solidFill>
                <a:srgbClr val="000000"/>
              </a:solidFill>
              <a:round/>
            </a:ln>
          </p:spPr>
          <p:style>
            <a:lnRef idx="0"/>
            <a:fillRef idx="0"/>
            <a:effectRef idx="0"/>
            <a:fontRef idx="minor"/>
          </p:style>
        </p:sp>
        <p:sp>
          <p:nvSpPr>
            <p:cNvPr id="117" name="Line 118"/>
            <p:cNvSpPr/>
            <p:nvPr/>
          </p:nvSpPr>
          <p:spPr>
            <a:xfrm>
              <a:off x="3176280" y="10457640"/>
              <a:ext cx="360" cy="82800"/>
            </a:xfrm>
            <a:prstGeom prst="line">
              <a:avLst/>
            </a:prstGeom>
            <a:ln w="42480">
              <a:solidFill>
                <a:srgbClr val="000000"/>
              </a:solidFill>
              <a:round/>
            </a:ln>
          </p:spPr>
          <p:style>
            <a:lnRef idx="0"/>
            <a:fillRef idx="0"/>
            <a:effectRef idx="0"/>
            <a:fontRef idx="minor"/>
          </p:style>
        </p:sp>
        <p:sp>
          <p:nvSpPr>
            <p:cNvPr id="118" name="Line 119"/>
            <p:cNvSpPr/>
            <p:nvPr/>
          </p:nvSpPr>
          <p:spPr>
            <a:xfrm>
              <a:off x="5779800" y="10457640"/>
              <a:ext cx="360" cy="82800"/>
            </a:xfrm>
            <a:prstGeom prst="line">
              <a:avLst/>
            </a:prstGeom>
            <a:ln w="42480">
              <a:solidFill>
                <a:srgbClr val="000000"/>
              </a:solidFill>
              <a:round/>
            </a:ln>
          </p:spPr>
          <p:style>
            <a:lnRef idx="0"/>
            <a:fillRef idx="0"/>
            <a:effectRef idx="0"/>
            <a:fontRef idx="minor"/>
          </p:style>
        </p:sp>
        <p:sp>
          <p:nvSpPr>
            <p:cNvPr id="119" name="Line 120"/>
            <p:cNvSpPr/>
            <p:nvPr/>
          </p:nvSpPr>
          <p:spPr>
            <a:xfrm>
              <a:off x="3300120" y="10457640"/>
              <a:ext cx="360" cy="82800"/>
            </a:xfrm>
            <a:prstGeom prst="line">
              <a:avLst/>
            </a:prstGeom>
            <a:ln w="42480">
              <a:solidFill>
                <a:srgbClr val="000000"/>
              </a:solidFill>
              <a:round/>
            </a:ln>
          </p:spPr>
          <p:style>
            <a:lnRef idx="0"/>
            <a:fillRef idx="0"/>
            <a:effectRef idx="0"/>
            <a:fontRef idx="minor"/>
          </p:style>
        </p:sp>
        <p:sp>
          <p:nvSpPr>
            <p:cNvPr id="120" name="Line 121"/>
            <p:cNvSpPr/>
            <p:nvPr/>
          </p:nvSpPr>
          <p:spPr>
            <a:xfrm>
              <a:off x="5903640" y="10457640"/>
              <a:ext cx="360" cy="82800"/>
            </a:xfrm>
            <a:prstGeom prst="line">
              <a:avLst/>
            </a:prstGeom>
            <a:ln w="42480">
              <a:solidFill>
                <a:srgbClr val="000000"/>
              </a:solidFill>
              <a:round/>
            </a:ln>
          </p:spPr>
          <p:style>
            <a:lnRef idx="0"/>
            <a:fillRef idx="0"/>
            <a:effectRef idx="0"/>
            <a:fontRef idx="minor"/>
          </p:style>
        </p:sp>
        <p:sp>
          <p:nvSpPr>
            <p:cNvPr id="121" name="Line 122"/>
            <p:cNvSpPr/>
            <p:nvPr/>
          </p:nvSpPr>
          <p:spPr>
            <a:xfrm>
              <a:off x="3423960" y="10457640"/>
              <a:ext cx="360" cy="82800"/>
            </a:xfrm>
            <a:prstGeom prst="line">
              <a:avLst/>
            </a:prstGeom>
            <a:ln w="42480">
              <a:solidFill>
                <a:srgbClr val="000000"/>
              </a:solidFill>
              <a:round/>
            </a:ln>
          </p:spPr>
          <p:style>
            <a:lnRef idx="0"/>
            <a:fillRef idx="0"/>
            <a:effectRef idx="0"/>
            <a:fontRef idx="minor"/>
          </p:style>
        </p:sp>
        <p:sp>
          <p:nvSpPr>
            <p:cNvPr id="122" name="Line 123"/>
            <p:cNvSpPr/>
            <p:nvPr/>
          </p:nvSpPr>
          <p:spPr>
            <a:xfrm>
              <a:off x="4913280" y="10457640"/>
              <a:ext cx="360" cy="82800"/>
            </a:xfrm>
            <a:prstGeom prst="line">
              <a:avLst/>
            </a:prstGeom>
            <a:ln w="42480">
              <a:solidFill>
                <a:srgbClr val="000000"/>
              </a:solidFill>
              <a:round/>
            </a:ln>
          </p:spPr>
          <p:style>
            <a:lnRef idx="0"/>
            <a:fillRef idx="0"/>
            <a:effectRef idx="0"/>
            <a:fontRef idx="minor"/>
          </p:style>
        </p:sp>
        <p:sp>
          <p:nvSpPr>
            <p:cNvPr id="123" name="Line 124"/>
            <p:cNvSpPr/>
            <p:nvPr/>
          </p:nvSpPr>
          <p:spPr>
            <a:xfrm>
              <a:off x="2433240" y="10457640"/>
              <a:ext cx="360" cy="82800"/>
            </a:xfrm>
            <a:prstGeom prst="line">
              <a:avLst/>
            </a:prstGeom>
            <a:ln w="42480">
              <a:solidFill>
                <a:srgbClr val="000000"/>
              </a:solidFill>
              <a:round/>
            </a:ln>
          </p:spPr>
          <p:style>
            <a:lnRef idx="0"/>
            <a:fillRef idx="0"/>
            <a:effectRef idx="0"/>
            <a:fontRef idx="minor"/>
          </p:style>
        </p:sp>
        <p:sp>
          <p:nvSpPr>
            <p:cNvPr id="124" name="Line 125"/>
            <p:cNvSpPr/>
            <p:nvPr/>
          </p:nvSpPr>
          <p:spPr>
            <a:xfrm>
              <a:off x="5037120" y="10457640"/>
              <a:ext cx="360" cy="82800"/>
            </a:xfrm>
            <a:prstGeom prst="line">
              <a:avLst/>
            </a:prstGeom>
            <a:ln w="42480">
              <a:solidFill>
                <a:srgbClr val="000000"/>
              </a:solidFill>
              <a:round/>
            </a:ln>
          </p:spPr>
          <p:style>
            <a:lnRef idx="0"/>
            <a:fillRef idx="0"/>
            <a:effectRef idx="0"/>
            <a:fontRef idx="minor"/>
          </p:style>
        </p:sp>
        <p:sp>
          <p:nvSpPr>
            <p:cNvPr id="125" name="Line 126"/>
            <p:cNvSpPr/>
            <p:nvPr/>
          </p:nvSpPr>
          <p:spPr>
            <a:xfrm>
              <a:off x="2557080" y="10457640"/>
              <a:ext cx="360" cy="82800"/>
            </a:xfrm>
            <a:prstGeom prst="line">
              <a:avLst/>
            </a:prstGeom>
            <a:ln w="42480">
              <a:solidFill>
                <a:srgbClr val="000000"/>
              </a:solidFill>
              <a:round/>
            </a:ln>
          </p:spPr>
          <p:style>
            <a:lnRef idx="0"/>
            <a:fillRef idx="0"/>
            <a:effectRef idx="0"/>
            <a:fontRef idx="minor"/>
          </p:style>
        </p:sp>
        <p:sp>
          <p:nvSpPr>
            <p:cNvPr id="126" name="Line 127"/>
            <p:cNvSpPr/>
            <p:nvPr/>
          </p:nvSpPr>
          <p:spPr>
            <a:xfrm>
              <a:off x="5160960" y="10457640"/>
              <a:ext cx="360" cy="82800"/>
            </a:xfrm>
            <a:prstGeom prst="line">
              <a:avLst/>
            </a:prstGeom>
            <a:ln w="42480">
              <a:solidFill>
                <a:srgbClr val="000000"/>
              </a:solidFill>
              <a:round/>
            </a:ln>
          </p:spPr>
          <p:style>
            <a:lnRef idx="0"/>
            <a:fillRef idx="0"/>
            <a:effectRef idx="0"/>
            <a:fontRef idx="minor"/>
          </p:style>
        </p:sp>
        <p:sp>
          <p:nvSpPr>
            <p:cNvPr id="127" name="Line 128"/>
            <p:cNvSpPr/>
            <p:nvPr/>
          </p:nvSpPr>
          <p:spPr>
            <a:xfrm>
              <a:off x="2680920" y="10457640"/>
              <a:ext cx="360" cy="82800"/>
            </a:xfrm>
            <a:prstGeom prst="line">
              <a:avLst/>
            </a:prstGeom>
            <a:ln w="42480">
              <a:solidFill>
                <a:srgbClr val="000000"/>
              </a:solidFill>
              <a:round/>
            </a:ln>
          </p:spPr>
          <p:style>
            <a:lnRef idx="0"/>
            <a:fillRef idx="0"/>
            <a:effectRef idx="0"/>
            <a:fontRef idx="minor"/>
          </p:style>
        </p:sp>
        <p:sp>
          <p:nvSpPr>
            <p:cNvPr id="128" name="Line 129"/>
            <p:cNvSpPr/>
            <p:nvPr/>
          </p:nvSpPr>
          <p:spPr>
            <a:xfrm>
              <a:off x="5284800" y="10457640"/>
              <a:ext cx="360" cy="82800"/>
            </a:xfrm>
            <a:prstGeom prst="line">
              <a:avLst/>
            </a:prstGeom>
            <a:ln w="42480">
              <a:solidFill>
                <a:srgbClr val="000000"/>
              </a:solidFill>
              <a:round/>
            </a:ln>
          </p:spPr>
          <p:style>
            <a:lnRef idx="0"/>
            <a:fillRef idx="0"/>
            <a:effectRef idx="0"/>
            <a:fontRef idx="minor"/>
          </p:style>
        </p:sp>
        <p:sp>
          <p:nvSpPr>
            <p:cNvPr id="129" name="Line 130"/>
            <p:cNvSpPr/>
            <p:nvPr/>
          </p:nvSpPr>
          <p:spPr>
            <a:xfrm>
              <a:off x="2804760" y="10457640"/>
              <a:ext cx="360" cy="82800"/>
            </a:xfrm>
            <a:prstGeom prst="line">
              <a:avLst/>
            </a:prstGeom>
            <a:ln w="42480">
              <a:solidFill>
                <a:srgbClr val="000000"/>
              </a:solidFill>
              <a:round/>
            </a:ln>
          </p:spPr>
          <p:style>
            <a:lnRef idx="0"/>
            <a:fillRef idx="0"/>
            <a:effectRef idx="0"/>
            <a:fontRef idx="minor"/>
          </p:style>
        </p:sp>
        <p:sp>
          <p:nvSpPr>
            <p:cNvPr id="130" name="Line 131"/>
            <p:cNvSpPr/>
            <p:nvPr/>
          </p:nvSpPr>
          <p:spPr>
            <a:xfrm>
              <a:off x="16674840" y="10457640"/>
              <a:ext cx="360" cy="82800"/>
            </a:xfrm>
            <a:prstGeom prst="line">
              <a:avLst/>
            </a:prstGeom>
            <a:ln w="42480">
              <a:solidFill>
                <a:srgbClr val="000000"/>
              </a:solidFill>
              <a:round/>
            </a:ln>
          </p:spPr>
          <p:style>
            <a:lnRef idx="0"/>
            <a:fillRef idx="0"/>
            <a:effectRef idx="0"/>
            <a:fontRef idx="minor"/>
          </p:style>
        </p:sp>
        <p:sp>
          <p:nvSpPr>
            <p:cNvPr id="131" name="Line 132"/>
            <p:cNvSpPr/>
            <p:nvPr/>
          </p:nvSpPr>
          <p:spPr>
            <a:xfrm>
              <a:off x="16797960" y="10457640"/>
              <a:ext cx="360" cy="82800"/>
            </a:xfrm>
            <a:prstGeom prst="line">
              <a:avLst/>
            </a:prstGeom>
            <a:ln w="42480">
              <a:solidFill>
                <a:srgbClr val="000000"/>
              </a:solidFill>
              <a:round/>
            </a:ln>
          </p:spPr>
          <p:style>
            <a:lnRef idx="0"/>
            <a:fillRef idx="0"/>
            <a:effectRef idx="0"/>
            <a:fontRef idx="minor"/>
          </p:style>
        </p:sp>
        <p:sp>
          <p:nvSpPr>
            <p:cNvPr id="132" name="Line 133"/>
            <p:cNvSpPr/>
            <p:nvPr/>
          </p:nvSpPr>
          <p:spPr>
            <a:xfrm>
              <a:off x="16921800" y="10457640"/>
              <a:ext cx="360" cy="82800"/>
            </a:xfrm>
            <a:prstGeom prst="line">
              <a:avLst/>
            </a:prstGeom>
            <a:ln w="42480">
              <a:solidFill>
                <a:srgbClr val="000000"/>
              </a:solidFill>
              <a:round/>
            </a:ln>
          </p:spPr>
          <p:style>
            <a:lnRef idx="0"/>
            <a:fillRef idx="0"/>
            <a:effectRef idx="0"/>
            <a:fontRef idx="minor"/>
          </p:style>
        </p:sp>
        <p:sp>
          <p:nvSpPr>
            <p:cNvPr id="133" name="Line 134"/>
            <p:cNvSpPr/>
            <p:nvPr/>
          </p:nvSpPr>
          <p:spPr>
            <a:xfrm>
              <a:off x="17045280" y="10457640"/>
              <a:ext cx="360" cy="82800"/>
            </a:xfrm>
            <a:prstGeom prst="line">
              <a:avLst/>
            </a:prstGeom>
            <a:ln w="42480">
              <a:solidFill>
                <a:srgbClr val="000000"/>
              </a:solidFill>
              <a:round/>
            </a:ln>
          </p:spPr>
          <p:style>
            <a:lnRef idx="0"/>
            <a:fillRef idx="0"/>
            <a:effectRef idx="0"/>
            <a:fontRef idx="minor"/>
          </p:style>
        </p:sp>
        <p:sp>
          <p:nvSpPr>
            <p:cNvPr id="134" name="Line 135"/>
            <p:cNvSpPr/>
            <p:nvPr/>
          </p:nvSpPr>
          <p:spPr>
            <a:xfrm>
              <a:off x="17169120" y="10251360"/>
              <a:ext cx="360" cy="289080"/>
            </a:xfrm>
            <a:prstGeom prst="line">
              <a:avLst/>
            </a:prstGeom>
            <a:ln w="42480">
              <a:solidFill>
                <a:srgbClr val="000000"/>
              </a:solidFill>
              <a:round/>
            </a:ln>
          </p:spPr>
          <p:style>
            <a:lnRef idx="0"/>
            <a:fillRef idx="0"/>
            <a:effectRef idx="0"/>
            <a:fontRef idx="minor"/>
          </p:style>
        </p:sp>
        <p:sp>
          <p:nvSpPr>
            <p:cNvPr id="135" name="Line 136"/>
            <p:cNvSpPr/>
            <p:nvPr/>
          </p:nvSpPr>
          <p:spPr>
            <a:xfrm>
              <a:off x="17292960" y="10457640"/>
              <a:ext cx="360" cy="82800"/>
            </a:xfrm>
            <a:prstGeom prst="line">
              <a:avLst/>
            </a:prstGeom>
            <a:ln w="42480">
              <a:solidFill>
                <a:srgbClr val="000000"/>
              </a:solidFill>
              <a:round/>
            </a:ln>
          </p:spPr>
          <p:style>
            <a:lnRef idx="0"/>
            <a:fillRef idx="0"/>
            <a:effectRef idx="0"/>
            <a:fontRef idx="minor"/>
          </p:style>
        </p:sp>
        <p:sp>
          <p:nvSpPr>
            <p:cNvPr id="136" name="Line 137"/>
            <p:cNvSpPr/>
            <p:nvPr/>
          </p:nvSpPr>
          <p:spPr>
            <a:xfrm>
              <a:off x="17416800" y="10457640"/>
              <a:ext cx="360" cy="82800"/>
            </a:xfrm>
            <a:prstGeom prst="line">
              <a:avLst/>
            </a:prstGeom>
            <a:ln w="42480">
              <a:solidFill>
                <a:srgbClr val="000000"/>
              </a:solidFill>
              <a:round/>
            </a:ln>
          </p:spPr>
          <p:style>
            <a:lnRef idx="0"/>
            <a:fillRef idx="0"/>
            <a:effectRef idx="0"/>
            <a:fontRef idx="minor"/>
          </p:style>
        </p:sp>
        <p:sp>
          <p:nvSpPr>
            <p:cNvPr id="137" name="Line 138"/>
            <p:cNvSpPr/>
            <p:nvPr/>
          </p:nvSpPr>
          <p:spPr>
            <a:xfrm>
              <a:off x="17540640" y="10457640"/>
              <a:ext cx="360" cy="82800"/>
            </a:xfrm>
            <a:prstGeom prst="line">
              <a:avLst/>
            </a:prstGeom>
            <a:ln w="42480">
              <a:solidFill>
                <a:srgbClr val="000000"/>
              </a:solidFill>
              <a:round/>
            </a:ln>
          </p:spPr>
          <p:style>
            <a:lnRef idx="0"/>
            <a:fillRef idx="0"/>
            <a:effectRef idx="0"/>
            <a:fontRef idx="minor"/>
          </p:style>
        </p:sp>
        <p:sp>
          <p:nvSpPr>
            <p:cNvPr id="138" name="Line 139"/>
            <p:cNvSpPr/>
            <p:nvPr/>
          </p:nvSpPr>
          <p:spPr>
            <a:xfrm>
              <a:off x="17664480" y="10457640"/>
              <a:ext cx="360" cy="82800"/>
            </a:xfrm>
            <a:prstGeom prst="line">
              <a:avLst/>
            </a:prstGeom>
            <a:ln w="42480">
              <a:solidFill>
                <a:srgbClr val="000000"/>
              </a:solidFill>
              <a:round/>
            </a:ln>
          </p:spPr>
          <p:style>
            <a:lnRef idx="0"/>
            <a:fillRef idx="0"/>
            <a:effectRef idx="0"/>
            <a:fontRef idx="minor"/>
          </p:style>
        </p:sp>
        <p:sp>
          <p:nvSpPr>
            <p:cNvPr id="139" name="Line 140"/>
            <p:cNvSpPr/>
            <p:nvPr/>
          </p:nvSpPr>
          <p:spPr>
            <a:xfrm>
              <a:off x="17292960" y="10251360"/>
              <a:ext cx="360" cy="165240"/>
            </a:xfrm>
            <a:prstGeom prst="line">
              <a:avLst/>
            </a:prstGeom>
            <a:ln w="42480">
              <a:solidFill>
                <a:srgbClr val="000000"/>
              </a:solidFill>
              <a:round/>
            </a:ln>
          </p:spPr>
          <p:style>
            <a:lnRef idx="0"/>
            <a:fillRef idx="0"/>
            <a:effectRef idx="0"/>
            <a:fontRef idx="minor"/>
          </p:style>
        </p:sp>
        <p:sp>
          <p:nvSpPr>
            <p:cNvPr id="140" name="Line 141"/>
            <p:cNvSpPr/>
            <p:nvPr/>
          </p:nvSpPr>
          <p:spPr>
            <a:xfrm>
              <a:off x="17664480" y="10251360"/>
              <a:ext cx="360" cy="165240"/>
            </a:xfrm>
            <a:prstGeom prst="line">
              <a:avLst/>
            </a:prstGeom>
            <a:ln w="42480">
              <a:solidFill>
                <a:srgbClr val="000000"/>
              </a:solidFill>
              <a:round/>
            </a:ln>
          </p:spPr>
          <p:style>
            <a:lnRef idx="0"/>
            <a:fillRef idx="0"/>
            <a:effectRef idx="0"/>
            <a:fontRef idx="minor"/>
          </p:style>
        </p:sp>
        <p:sp>
          <p:nvSpPr>
            <p:cNvPr id="141" name="Line 142"/>
            <p:cNvSpPr/>
            <p:nvPr/>
          </p:nvSpPr>
          <p:spPr>
            <a:xfrm>
              <a:off x="17602560" y="10272240"/>
              <a:ext cx="123840" cy="360"/>
            </a:xfrm>
            <a:prstGeom prst="line">
              <a:avLst/>
            </a:prstGeom>
            <a:ln w="42480">
              <a:solidFill>
                <a:srgbClr val="000000"/>
              </a:solidFill>
              <a:round/>
            </a:ln>
          </p:spPr>
          <p:style>
            <a:lnRef idx="0"/>
            <a:fillRef idx="0"/>
            <a:effectRef idx="0"/>
            <a:fontRef idx="minor"/>
          </p:style>
        </p:sp>
        <p:sp>
          <p:nvSpPr>
            <p:cNvPr id="142" name="Line 143"/>
            <p:cNvSpPr/>
            <p:nvPr/>
          </p:nvSpPr>
          <p:spPr>
            <a:xfrm>
              <a:off x="17788320" y="10251360"/>
              <a:ext cx="360" cy="289080"/>
            </a:xfrm>
            <a:prstGeom prst="line">
              <a:avLst/>
            </a:prstGeom>
            <a:ln w="42480">
              <a:solidFill>
                <a:srgbClr val="000000"/>
              </a:solidFill>
              <a:round/>
            </a:ln>
          </p:spPr>
          <p:style>
            <a:lnRef idx="0"/>
            <a:fillRef idx="0"/>
            <a:effectRef idx="0"/>
            <a:fontRef idx="minor"/>
          </p:style>
        </p:sp>
        <p:sp>
          <p:nvSpPr>
            <p:cNvPr id="143" name="CustomShape 144"/>
            <p:cNvSpPr/>
            <p:nvPr/>
          </p:nvSpPr>
          <p:spPr>
            <a:xfrm>
              <a:off x="17294040" y="10251720"/>
              <a:ext cx="97560" cy="119160"/>
            </a:xfrm>
            <a:custGeom>
              <a:avLst/>
              <a:gdLst/>
              <a:ahLst/>
              <a:rect l="l" t="t" r="r" b="b"/>
              <a:pathLst>
                <a:path w="21600" h="21600">
                  <a:moveTo>
                    <a:pt x="8772" y="0"/>
                  </a:moveTo>
                  <a:lnTo>
                    <a:pt x="0" y="0"/>
                  </a:lnTo>
                  <a:lnTo>
                    <a:pt x="0" y="7211"/>
                  </a:lnTo>
                  <a:lnTo>
                    <a:pt x="10245" y="7430"/>
                  </a:lnTo>
                  <a:lnTo>
                    <a:pt x="12296" y="8879"/>
                  </a:lnTo>
                  <a:lnTo>
                    <a:pt x="13039" y="11524"/>
                  </a:lnTo>
                  <a:lnTo>
                    <a:pt x="11540" y="13568"/>
                  </a:lnTo>
                  <a:lnTo>
                    <a:pt x="8772" y="14388"/>
                  </a:lnTo>
                  <a:lnTo>
                    <a:pt x="0" y="14388"/>
                  </a:lnTo>
                  <a:lnTo>
                    <a:pt x="0" y="21600"/>
                  </a:lnTo>
                  <a:lnTo>
                    <a:pt x="8772" y="21600"/>
                  </a:lnTo>
                  <a:lnTo>
                    <a:pt x="10684" y="21484"/>
                  </a:lnTo>
                  <a:lnTo>
                    <a:pt x="19401" y="16535"/>
                  </a:lnTo>
                  <a:lnTo>
                    <a:pt x="21600" y="8573"/>
                  </a:lnTo>
                  <a:lnTo>
                    <a:pt x="20654" y="6240"/>
                  </a:lnTo>
                  <a:lnTo>
                    <a:pt x="19119" y="4177"/>
                  </a:lnTo>
                  <a:lnTo>
                    <a:pt x="17081" y="2452"/>
                  </a:lnTo>
                  <a:lnTo>
                    <a:pt x="14621" y="1136"/>
                  </a:lnTo>
                  <a:lnTo>
                    <a:pt x="11824" y="295"/>
                  </a:lnTo>
                  <a:lnTo>
                    <a:pt x="8772" y="0"/>
                  </a:lnTo>
                  <a:close/>
                </a:path>
              </a:pathLst>
            </a:custGeom>
            <a:solidFill>
              <a:srgbClr val="000000"/>
            </a:solidFill>
            <a:ln w="12600">
              <a:noFill/>
            </a:ln>
          </p:spPr>
          <p:style>
            <a:lnRef idx="0"/>
            <a:fillRef idx="0"/>
            <a:effectRef idx="0"/>
            <a:fontRef idx="minor"/>
          </p:style>
        </p:sp>
        <p:sp>
          <p:nvSpPr>
            <p:cNvPr id="144" name="CustomShape 145"/>
            <p:cNvSpPr/>
            <p:nvPr/>
          </p:nvSpPr>
          <p:spPr>
            <a:xfrm>
              <a:off x="17426160" y="10250640"/>
              <a:ext cx="137520" cy="162000"/>
            </a:xfrm>
            <a:custGeom>
              <a:avLst/>
              <a:gdLst/>
              <a:ahLst/>
              <a:rect l="l" t="t" r="r" b="b"/>
              <a:pathLst>
                <a:path w="21600" h="21600">
                  <a:moveTo>
                    <a:pt x="12563" y="0"/>
                  </a:moveTo>
                  <a:lnTo>
                    <a:pt x="6872" y="1191"/>
                  </a:lnTo>
                  <a:lnTo>
                    <a:pt x="2371" y="4501"/>
                  </a:lnTo>
                  <a:lnTo>
                    <a:pt x="154" y="9126"/>
                  </a:lnTo>
                  <a:lnTo>
                    <a:pt x="0" y="10839"/>
                  </a:lnTo>
                  <a:lnTo>
                    <a:pt x="162" y="12537"/>
                  </a:lnTo>
                  <a:lnTo>
                    <a:pt x="2417" y="17150"/>
                  </a:lnTo>
                  <a:lnTo>
                    <a:pt x="6927" y="20437"/>
                  </a:lnTo>
                  <a:lnTo>
                    <a:pt x="12653" y="21600"/>
                  </a:lnTo>
                  <a:lnTo>
                    <a:pt x="12677" y="21600"/>
                  </a:lnTo>
                  <a:lnTo>
                    <a:pt x="18400" y="20428"/>
                  </a:lnTo>
                  <a:lnTo>
                    <a:pt x="21600" y="18436"/>
                  </a:lnTo>
                  <a:lnTo>
                    <a:pt x="18790" y="16154"/>
                  </a:lnTo>
                  <a:lnTo>
                    <a:pt x="11514" y="16154"/>
                  </a:lnTo>
                  <a:lnTo>
                    <a:pt x="9682" y="15609"/>
                  </a:lnTo>
                  <a:lnTo>
                    <a:pt x="8056" y="14571"/>
                  </a:lnTo>
                  <a:lnTo>
                    <a:pt x="7089" y="13415"/>
                  </a:lnTo>
                  <a:lnTo>
                    <a:pt x="6514" y="11891"/>
                  </a:lnTo>
                  <a:lnTo>
                    <a:pt x="6374" y="9858"/>
                  </a:lnTo>
                  <a:lnTo>
                    <a:pt x="7003" y="8285"/>
                  </a:lnTo>
                  <a:lnTo>
                    <a:pt x="8201" y="6906"/>
                  </a:lnTo>
                  <a:lnTo>
                    <a:pt x="9556" y="6064"/>
                  </a:lnTo>
                  <a:lnTo>
                    <a:pt x="11336" y="5560"/>
                  </a:lnTo>
                  <a:lnTo>
                    <a:pt x="13699" y="5431"/>
                  </a:lnTo>
                  <a:lnTo>
                    <a:pt x="18881" y="5431"/>
                  </a:lnTo>
                  <a:lnTo>
                    <a:pt x="21522" y="3098"/>
                  </a:lnTo>
                  <a:lnTo>
                    <a:pt x="20005" y="2008"/>
                  </a:lnTo>
                  <a:lnTo>
                    <a:pt x="18328" y="1144"/>
                  </a:lnTo>
                  <a:lnTo>
                    <a:pt x="16513" y="515"/>
                  </a:lnTo>
                  <a:lnTo>
                    <a:pt x="14584" y="130"/>
                  </a:lnTo>
                  <a:lnTo>
                    <a:pt x="12563" y="0"/>
                  </a:lnTo>
                  <a:close/>
                </a:path>
              </a:pathLst>
            </a:custGeom>
            <a:solidFill>
              <a:srgbClr val="000000"/>
            </a:solidFill>
            <a:ln w="12600">
              <a:noFill/>
            </a:ln>
          </p:spPr>
          <p:style>
            <a:lnRef idx="0"/>
            <a:fillRef idx="0"/>
            <a:effectRef idx="0"/>
            <a:fontRef idx="minor"/>
          </p:style>
        </p:sp>
      </p:grpSp>
      <p:pic>
        <p:nvPicPr>
          <p:cNvPr id="145" name="fon.jpg" descr=""/>
          <p:cNvPicPr/>
          <p:nvPr/>
        </p:nvPicPr>
        <p:blipFill>
          <a:blip r:embed="rId2"/>
          <a:srcRect l="0" t="6877" r="0" b="3265"/>
          <a:stretch/>
        </p:blipFill>
        <p:spPr>
          <a:xfrm>
            <a:off x="5040" y="0"/>
            <a:ext cx="20089800" cy="10152360"/>
          </a:xfrm>
          <a:prstGeom prst="rect">
            <a:avLst/>
          </a:prstGeom>
          <a:ln w="12600">
            <a:noFill/>
          </a:ln>
        </p:spPr>
      </p:pic>
      <p:sp>
        <p:nvSpPr>
          <p:cNvPr id="146" name="CustomShape 146"/>
          <p:cNvSpPr/>
          <p:nvPr/>
        </p:nvSpPr>
        <p:spPr>
          <a:xfrm>
            <a:off x="0" y="10156680"/>
            <a:ext cx="20099880" cy="1147320"/>
          </a:xfrm>
          <a:prstGeom prst="rect">
            <a:avLst/>
          </a:prstGeom>
          <a:solidFill>
            <a:srgbClr val="ffffff"/>
          </a:solidFill>
          <a:ln w="12600">
            <a:noFill/>
          </a:ln>
        </p:spPr>
        <p:style>
          <a:lnRef idx="0"/>
          <a:fillRef idx="0"/>
          <a:effectRef idx="0"/>
          <a:fontRef idx="minor"/>
        </p:style>
      </p:sp>
      <p:grpSp>
        <p:nvGrpSpPr>
          <p:cNvPr id="147" name="Group 147"/>
          <p:cNvGrpSpPr/>
          <p:nvPr/>
        </p:nvGrpSpPr>
        <p:grpSpPr>
          <a:xfrm>
            <a:off x="9495720" y="3902040"/>
            <a:ext cx="126000" cy="1811160"/>
            <a:chOff x="9495720" y="3902040"/>
            <a:chExt cx="126000" cy="1811160"/>
          </a:xfrm>
        </p:grpSpPr>
        <p:sp>
          <p:nvSpPr>
            <p:cNvPr id="148" name="CustomShape 148"/>
            <p:cNvSpPr/>
            <p:nvPr/>
          </p:nvSpPr>
          <p:spPr>
            <a:xfrm>
              <a:off x="9495720" y="4174200"/>
              <a:ext cx="121320" cy="1011240"/>
            </a:xfrm>
            <a:prstGeom prst="rect">
              <a:avLst/>
            </a:prstGeom>
            <a:solidFill>
              <a:srgbClr val="ffffff"/>
            </a:solidFill>
            <a:ln w="12600">
              <a:noFill/>
            </a:ln>
          </p:spPr>
          <p:style>
            <a:lnRef idx="0"/>
            <a:fillRef idx="0"/>
            <a:effectRef idx="0"/>
            <a:fontRef idx="minor"/>
          </p:style>
        </p:sp>
        <p:sp>
          <p:nvSpPr>
            <p:cNvPr id="149" name="Line 149"/>
            <p:cNvSpPr/>
            <p:nvPr/>
          </p:nvSpPr>
          <p:spPr>
            <a:xfrm>
              <a:off x="9621360" y="3902040"/>
              <a:ext cx="360" cy="1811160"/>
            </a:xfrm>
            <a:prstGeom prst="line">
              <a:avLst/>
            </a:prstGeom>
            <a:ln w="11880">
              <a:solidFill>
                <a:srgbClr val="ffffff"/>
              </a:solidFill>
              <a:round/>
            </a:ln>
          </p:spPr>
          <p:style>
            <a:lnRef idx="0"/>
            <a:fillRef idx="0"/>
            <a:effectRef idx="0"/>
            <a:fontRef idx="minor"/>
          </p:style>
        </p:sp>
      </p:grpSp>
      <p:grpSp>
        <p:nvGrpSpPr>
          <p:cNvPr id="150" name="Group 150"/>
          <p:cNvGrpSpPr/>
          <p:nvPr/>
        </p:nvGrpSpPr>
        <p:grpSpPr>
          <a:xfrm>
            <a:off x="1968480" y="9406440"/>
            <a:ext cx="16162560" cy="749160"/>
            <a:chOff x="1968480" y="9406440"/>
            <a:chExt cx="16162560" cy="749160"/>
          </a:xfrm>
        </p:grpSpPr>
        <p:sp>
          <p:nvSpPr>
            <p:cNvPr id="151" name="CustomShape 151"/>
            <p:cNvSpPr/>
            <p:nvPr/>
          </p:nvSpPr>
          <p:spPr>
            <a:xfrm>
              <a:off x="16743600" y="9945720"/>
              <a:ext cx="102600" cy="209880"/>
            </a:xfrm>
            <a:prstGeom prst="rect">
              <a:avLst/>
            </a:prstGeom>
            <a:solidFill>
              <a:srgbClr val="ffffff"/>
            </a:solidFill>
            <a:ln w="12600">
              <a:noFill/>
            </a:ln>
          </p:spPr>
          <p:style>
            <a:lnRef idx="0"/>
            <a:fillRef idx="0"/>
            <a:effectRef idx="0"/>
            <a:fontRef idx="minor"/>
          </p:style>
        </p:sp>
        <p:sp>
          <p:nvSpPr>
            <p:cNvPr id="152" name="CustomShape 152"/>
            <p:cNvSpPr/>
            <p:nvPr/>
          </p:nvSpPr>
          <p:spPr>
            <a:xfrm>
              <a:off x="17065080" y="9945720"/>
              <a:ext cx="102600" cy="209880"/>
            </a:xfrm>
            <a:prstGeom prst="rect">
              <a:avLst/>
            </a:prstGeom>
            <a:solidFill>
              <a:srgbClr val="ffffff"/>
            </a:solidFill>
            <a:ln w="12600">
              <a:noFill/>
            </a:ln>
          </p:spPr>
          <p:style>
            <a:lnRef idx="0"/>
            <a:fillRef idx="0"/>
            <a:effectRef idx="0"/>
            <a:fontRef idx="minor"/>
          </p:style>
        </p:sp>
        <p:sp>
          <p:nvSpPr>
            <p:cNvPr id="153" name="CustomShape 153"/>
            <p:cNvSpPr/>
            <p:nvPr/>
          </p:nvSpPr>
          <p:spPr>
            <a:xfrm>
              <a:off x="17386200" y="9945720"/>
              <a:ext cx="102600" cy="209880"/>
            </a:xfrm>
            <a:prstGeom prst="rect">
              <a:avLst/>
            </a:prstGeom>
            <a:solidFill>
              <a:srgbClr val="ffffff"/>
            </a:solidFill>
            <a:ln w="12600">
              <a:noFill/>
            </a:ln>
          </p:spPr>
          <p:style>
            <a:lnRef idx="0"/>
            <a:fillRef idx="0"/>
            <a:effectRef idx="0"/>
            <a:fontRef idx="minor"/>
          </p:style>
        </p:sp>
        <p:sp>
          <p:nvSpPr>
            <p:cNvPr id="154" name="CustomShape 154"/>
            <p:cNvSpPr/>
            <p:nvPr/>
          </p:nvSpPr>
          <p:spPr>
            <a:xfrm>
              <a:off x="17707320" y="9945720"/>
              <a:ext cx="102600" cy="209880"/>
            </a:xfrm>
            <a:prstGeom prst="rect">
              <a:avLst/>
            </a:prstGeom>
            <a:solidFill>
              <a:srgbClr val="ffffff"/>
            </a:solidFill>
            <a:ln w="12600">
              <a:noFill/>
            </a:ln>
          </p:spPr>
          <p:style>
            <a:lnRef idx="0"/>
            <a:fillRef idx="0"/>
            <a:effectRef idx="0"/>
            <a:fontRef idx="minor"/>
          </p:style>
        </p:sp>
        <p:sp>
          <p:nvSpPr>
            <p:cNvPr id="155" name="CustomShape 155"/>
            <p:cNvSpPr/>
            <p:nvPr/>
          </p:nvSpPr>
          <p:spPr>
            <a:xfrm>
              <a:off x="18028440" y="9838800"/>
              <a:ext cx="102600" cy="316800"/>
            </a:xfrm>
            <a:prstGeom prst="rect">
              <a:avLst/>
            </a:prstGeom>
            <a:solidFill>
              <a:srgbClr val="ffffff"/>
            </a:solidFill>
            <a:ln w="12600">
              <a:noFill/>
            </a:ln>
          </p:spPr>
          <p:style>
            <a:lnRef idx="0"/>
            <a:fillRef idx="0"/>
            <a:effectRef idx="0"/>
            <a:fontRef idx="minor"/>
          </p:style>
        </p:sp>
        <p:sp>
          <p:nvSpPr>
            <p:cNvPr id="156" name="CustomShape 156"/>
            <p:cNvSpPr/>
            <p:nvPr/>
          </p:nvSpPr>
          <p:spPr>
            <a:xfrm>
              <a:off x="11604600" y="9838800"/>
              <a:ext cx="102600" cy="316800"/>
            </a:xfrm>
            <a:prstGeom prst="rect">
              <a:avLst/>
            </a:prstGeom>
            <a:solidFill>
              <a:srgbClr val="ffffff"/>
            </a:solidFill>
            <a:ln w="12600">
              <a:noFill/>
            </a:ln>
          </p:spPr>
          <p:style>
            <a:lnRef idx="0"/>
            <a:fillRef idx="0"/>
            <a:effectRef idx="0"/>
            <a:fontRef idx="minor"/>
          </p:style>
        </p:sp>
        <p:sp>
          <p:nvSpPr>
            <p:cNvPr id="157" name="CustomShape 157"/>
            <p:cNvSpPr/>
            <p:nvPr/>
          </p:nvSpPr>
          <p:spPr>
            <a:xfrm>
              <a:off x="11925720" y="9945720"/>
              <a:ext cx="102600" cy="209880"/>
            </a:xfrm>
            <a:prstGeom prst="rect">
              <a:avLst/>
            </a:prstGeom>
            <a:solidFill>
              <a:srgbClr val="ffffff"/>
            </a:solidFill>
            <a:ln w="12600">
              <a:noFill/>
            </a:ln>
          </p:spPr>
          <p:style>
            <a:lnRef idx="0"/>
            <a:fillRef idx="0"/>
            <a:effectRef idx="0"/>
            <a:fontRef idx="minor"/>
          </p:style>
        </p:sp>
        <p:sp>
          <p:nvSpPr>
            <p:cNvPr id="158" name="CustomShape 158"/>
            <p:cNvSpPr/>
            <p:nvPr/>
          </p:nvSpPr>
          <p:spPr>
            <a:xfrm>
              <a:off x="12246840" y="9945720"/>
              <a:ext cx="102600" cy="209880"/>
            </a:xfrm>
            <a:prstGeom prst="rect">
              <a:avLst/>
            </a:prstGeom>
            <a:solidFill>
              <a:srgbClr val="ffffff"/>
            </a:solidFill>
            <a:ln w="12600">
              <a:noFill/>
            </a:ln>
          </p:spPr>
          <p:style>
            <a:lnRef idx="0"/>
            <a:fillRef idx="0"/>
            <a:effectRef idx="0"/>
            <a:fontRef idx="minor"/>
          </p:style>
        </p:sp>
        <p:sp>
          <p:nvSpPr>
            <p:cNvPr id="159" name="CustomShape 159"/>
            <p:cNvSpPr/>
            <p:nvPr/>
          </p:nvSpPr>
          <p:spPr>
            <a:xfrm>
              <a:off x="12567960" y="9945720"/>
              <a:ext cx="102600" cy="209880"/>
            </a:xfrm>
            <a:prstGeom prst="rect">
              <a:avLst/>
            </a:prstGeom>
            <a:solidFill>
              <a:srgbClr val="ffffff"/>
            </a:solidFill>
            <a:ln w="12600">
              <a:noFill/>
            </a:ln>
          </p:spPr>
          <p:style>
            <a:lnRef idx="0"/>
            <a:fillRef idx="0"/>
            <a:effectRef idx="0"/>
            <a:fontRef idx="minor"/>
          </p:style>
        </p:sp>
        <p:sp>
          <p:nvSpPr>
            <p:cNvPr id="160" name="CustomShape 160"/>
            <p:cNvSpPr/>
            <p:nvPr/>
          </p:nvSpPr>
          <p:spPr>
            <a:xfrm>
              <a:off x="12889440" y="9945720"/>
              <a:ext cx="102600" cy="209880"/>
            </a:xfrm>
            <a:prstGeom prst="rect">
              <a:avLst/>
            </a:prstGeom>
            <a:solidFill>
              <a:srgbClr val="ffffff"/>
            </a:solidFill>
            <a:ln w="12600">
              <a:noFill/>
            </a:ln>
          </p:spPr>
          <p:style>
            <a:lnRef idx="0"/>
            <a:fillRef idx="0"/>
            <a:effectRef idx="0"/>
            <a:fontRef idx="minor"/>
          </p:style>
        </p:sp>
        <p:sp>
          <p:nvSpPr>
            <p:cNvPr id="161" name="CustomShape 161"/>
            <p:cNvSpPr/>
            <p:nvPr/>
          </p:nvSpPr>
          <p:spPr>
            <a:xfrm>
              <a:off x="13210560" y="9838800"/>
              <a:ext cx="102600" cy="316800"/>
            </a:xfrm>
            <a:prstGeom prst="rect">
              <a:avLst/>
            </a:prstGeom>
            <a:solidFill>
              <a:srgbClr val="ffffff"/>
            </a:solidFill>
            <a:ln w="12600">
              <a:noFill/>
            </a:ln>
          </p:spPr>
          <p:style>
            <a:lnRef idx="0"/>
            <a:fillRef idx="0"/>
            <a:effectRef idx="0"/>
            <a:fontRef idx="minor"/>
          </p:style>
        </p:sp>
        <p:sp>
          <p:nvSpPr>
            <p:cNvPr id="162" name="CustomShape 162"/>
            <p:cNvSpPr/>
            <p:nvPr/>
          </p:nvSpPr>
          <p:spPr>
            <a:xfrm>
              <a:off x="9998640" y="9838800"/>
              <a:ext cx="102600" cy="316800"/>
            </a:xfrm>
            <a:prstGeom prst="rect">
              <a:avLst/>
            </a:prstGeom>
            <a:solidFill>
              <a:srgbClr val="ffffff"/>
            </a:solidFill>
            <a:ln w="12600">
              <a:noFill/>
            </a:ln>
          </p:spPr>
          <p:style>
            <a:lnRef idx="0"/>
            <a:fillRef idx="0"/>
            <a:effectRef idx="0"/>
            <a:fontRef idx="minor"/>
          </p:style>
        </p:sp>
        <p:sp>
          <p:nvSpPr>
            <p:cNvPr id="163" name="CustomShape 163"/>
            <p:cNvSpPr/>
            <p:nvPr/>
          </p:nvSpPr>
          <p:spPr>
            <a:xfrm>
              <a:off x="10319760" y="9945720"/>
              <a:ext cx="102600" cy="209880"/>
            </a:xfrm>
            <a:prstGeom prst="rect">
              <a:avLst/>
            </a:prstGeom>
            <a:solidFill>
              <a:srgbClr val="ffffff"/>
            </a:solidFill>
            <a:ln w="12600">
              <a:noFill/>
            </a:ln>
          </p:spPr>
          <p:style>
            <a:lnRef idx="0"/>
            <a:fillRef idx="0"/>
            <a:effectRef idx="0"/>
            <a:fontRef idx="minor"/>
          </p:style>
        </p:sp>
        <p:sp>
          <p:nvSpPr>
            <p:cNvPr id="164" name="CustomShape 164"/>
            <p:cNvSpPr/>
            <p:nvPr/>
          </p:nvSpPr>
          <p:spPr>
            <a:xfrm>
              <a:off x="10640880" y="9945720"/>
              <a:ext cx="102600" cy="209880"/>
            </a:xfrm>
            <a:prstGeom prst="rect">
              <a:avLst/>
            </a:prstGeom>
            <a:solidFill>
              <a:srgbClr val="ffffff"/>
            </a:solidFill>
            <a:ln w="12600">
              <a:noFill/>
            </a:ln>
          </p:spPr>
          <p:style>
            <a:lnRef idx="0"/>
            <a:fillRef idx="0"/>
            <a:effectRef idx="0"/>
            <a:fontRef idx="minor"/>
          </p:style>
        </p:sp>
        <p:sp>
          <p:nvSpPr>
            <p:cNvPr id="165" name="CustomShape 165"/>
            <p:cNvSpPr/>
            <p:nvPr/>
          </p:nvSpPr>
          <p:spPr>
            <a:xfrm>
              <a:off x="10962000" y="9945720"/>
              <a:ext cx="102600" cy="209880"/>
            </a:xfrm>
            <a:prstGeom prst="rect">
              <a:avLst/>
            </a:prstGeom>
            <a:solidFill>
              <a:srgbClr val="ffffff"/>
            </a:solidFill>
            <a:ln w="12600">
              <a:noFill/>
            </a:ln>
          </p:spPr>
          <p:style>
            <a:lnRef idx="0"/>
            <a:fillRef idx="0"/>
            <a:effectRef idx="0"/>
            <a:fontRef idx="minor"/>
          </p:style>
        </p:sp>
        <p:sp>
          <p:nvSpPr>
            <p:cNvPr id="166" name="CustomShape 166"/>
            <p:cNvSpPr/>
            <p:nvPr/>
          </p:nvSpPr>
          <p:spPr>
            <a:xfrm>
              <a:off x="11283480" y="9945720"/>
              <a:ext cx="102600" cy="209880"/>
            </a:xfrm>
            <a:prstGeom prst="rect">
              <a:avLst/>
            </a:prstGeom>
            <a:solidFill>
              <a:srgbClr val="ffffff"/>
            </a:solidFill>
            <a:ln w="12600">
              <a:noFill/>
            </a:ln>
          </p:spPr>
          <p:style>
            <a:lnRef idx="0"/>
            <a:fillRef idx="0"/>
            <a:effectRef idx="0"/>
            <a:fontRef idx="minor"/>
          </p:style>
        </p:sp>
        <p:sp>
          <p:nvSpPr>
            <p:cNvPr id="167" name="CustomShape 167"/>
            <p:cNvSpPr/>
            <p:nvPr/>
          </p:nvSpPr>
          <p:spPr>
            <a:xfrm>
              <a:off x="8392320" y="9838800"/>
              <a:ext cx="102600" cy="316800"/>
            </a:xfrm>
            <a:prstGeom prst="rect">
              <a:avLst/>
            </a:prstGeom>
            <a:solidFill>
              <a:srgbClr val="ffffff"/>
            </a:solidFill>
            <a:ln w="12600">
              <a:noFill/>
            </a:ln>
          </p:spPr>
          <p:style>
            <a:lnRef idx="0"/>
            <a:fillRef idx="0"/>
            <a:effectRef idx="0"/>
            <a:fontRef idx="minor"/>
          </p:style>
        </p:sp>
        <p:sp>
          <p:nvSpPr>
            <p:cNvPr id="168" name="CustomShape 168"/>
            <p:cNvSpPr/>
            <p:nvPr/>
          </p:nvSpPr>
          <p:spPr>
            <a:xfrm>
              <a:off x="8713800" y="9945720"/>
              <a:ext cx="102600" cy="209880"/>
            </a:xfrm>
            <a:prstGeom prst="rect">
              <a:avLst/>
            </a:prstGeom>
            <a:solidFill>
              <a:srgbClr val="ffffff"/>
            </a:solidFill>
            <a:ln w="12600">
              <a:noFill/>
            </a:ln>
          </p:spPr>
          <p:style>
            <a:lnRef idx="0"/>
            <a:fillRef idx="0"/>
            <a:effectRef idx="0"/>
            <a:fontRef idx="minor"/>
          </p:style>
        </p:sp>
        <p:sp>
          <p:nvSpPr>
            <p:cNvPr id="169" name="CustomShape 169"/>
            <p:cNvSpPr/>
            <p:nvPr/>
          </p:nvSpPr>
          <p:spPr>
            <a:xfrm>
              <a:off x="9034920" y="9945720"/>
              <a:ext cx="102600" cy="209880"/>
            </a:xfrm>
            <a:prstGeom prst="rect">
              <a:avLst/>
            </a:prstGeom>
            <a:solidFill>
              <a:srgbClr val="ffffff"/>
            </a:solidFill>
            <a:ln w="12600">
              <a:noFill/>
            </a:ln>
          </p:spPr>
          <p:style>
            <a:lnRef idx="0"/>
            <a:fillRef idx="0"/>
            <a:effectRef idx="0"/>
            <a:fontRef idx="minor"/>
          </p:style>
        </p:sp>
        <p:sp>
          <p:nvSpPr>
            <p:cNvPr id="170" name="CustomShape 170"/>
            <p:cNvSpPr/>
            <p:nvPr/>
          </p:nvSpPr>
          <p:spPr>
            <a:xfrm>
              <a:off x="9356040" y="9945720"/>
              <a:ext cx="102600" cy="209880"/>
            </a:xfrm>
            <a:prstGeom prst="rect">
              <a:avLst/>
            </a:prstGeom>
            <a:solidFill>
              <a:srgbClr val="ffffff"/>
            </a:solidFill>
            <a:ln w="12600">
              <a:noFill/>
            </a:ln>
          </p:spPr>
          <p:style>
            <a:lnRef idx="0"/>
            <a:fillRef idx="0"/>
            <a:effectRef idx="0"/>
            <a:fontRef idx="minor"/>
          </p:style>
        </p:sp>
        <p:sp>
          <p:nvSpPr>
            <p:cNvPr id="171" name="CustomShape 171"/>
            <p:cNvSpPr/>
            <p:nvPr/>
          </p:nvSpPr>
          <p:spPr>
            <a:xfrm>
              <a:off x="9677160" y="9945720"/>
              <a:ext cx="102600" cy="209880"/>
            </a:xfrm>
            <a:prstGeom prst="rect">
              <a:avLst/>
            </a:prstGeom>
            <a:solidFill>
              <a:srgbClr val="ffffff"/>
            </a:solidFill>
            <a:ln w="12600">
              <a:noFill/>
            </a:ln>
          </p:spPr>
          <p:style>
            <a:lnRef idx="0"/>
            <a:fillRef idx="0"/>
            <a:effectRef idx="0"/>
            <a:fontRef idx="minor"/>
          </p:style>
        </p:sp>
        <p:sp>
          <p:nvSpPr>
            <p:cNvPr id="172" name="CustomShape 172"/>
            <p:cNvSpPr/>
            <p:nvPr/>
          </p:nvSpPr>
          <p:spPr>
            <a:xfrm>
              <a:off x="6786360" y="9838800"/>
              <a:ext cx="102600" cy="316800"/>
            </a:xfrm>
            <a:prstGeom prst="rect">
              <a:avLst/>
            </a:prstGeom>
            <a:solidFill>
              <a:srgbClr val="ffffff"/>
            </a:solidFill>
            <a:ln w="12600">
              <a:noFill/>
            </a:ln>
          </p:spPr>
          <p:style>
            <a:lnRef idx="0"/>
            <a:fillRef idx="0"/>
            <a:effectRef idx="0"/>
            <a:fontRef idx="minor"/>
          </p:style>
        </p:sp>
        <p:sp>
          <p:nvSpPr>
            <p:cNvPr id="173" name="CustomShape 173"/>
            <p:cNvSpPr/>
            <p:nvPr/>
          </p:nvSpPr>
          <p:spPr>
            <a:xfrm>
              <a:off x="7107840" y="9945720"/>
              <a:ext cx="102600" cy="209880"/>
            </a:xfrm>
            <a:prstGeom prst="rect">
              <a:avLst/>
            </a:prstGeom>
            <a:solidFill>
              <a:srgbClr val="ffffff"/>
            </a:solidFill>
            <a:ln w="12600">
              <a:noFill/>
            </a:ln>
          </p:spPr>
          <p:style>
            <a:lnRef idx="0"/>
            <a:fillRef idx="0"/>
            <a:effectRef idx="0"/>
            <a:fontRef idx="minor"/>
          </p:style>
        </p:sp>
        <p:sp>
          <p:nvSpPr>
            <p:cNvPr id="174" name="CustomShape 174"/>
            <p:cNvSpPr/>
            <p:nvPr/>
          </p:nvSpPr>
          <p:spPr>
            <a:xfrm>
              <a:off x="7428960" y="9945720"/>
              <a:ext cx="102600" cy="209880"/>
            </a:xfrm>
            <a:prstGeom prst="rect">
              <a:avLst/>
            </a:prstGeom>
            <a:solidFill>
              <a:srgbClr val="ffffff"/>
            </a:solidFill>
            <a:ln w="12600">
              <a:noFill/>
            </a:ln>
          </p:spPr>
          <p:style>
            <a:lnRef idx="0"/>
            <a:fillRef idx="0"/>
            <a:effectRef idx="0"/>
            <a:fontRef idx="minor"/>
          </p:style>
        </p:sp>
        <p:sp>
          <p:nvSpPr>
            <p:cNvPr id="175" name="CustomShape 175"/>
            <p:cNvSpPr/>
            <p:nvPr/>
          </p:nvSpPr>
          <p:spPr>
            <a:xfrm>
              <a:off x="7750080" y="9945720"/>
              <a:ext cx="102600" cy="209880"/>
            </a:xfrm>
            <a:prstGeom prst="rect">
              <a:avLst/>
            </a:prstGeom>
            <a:solidFill>
              <a:srgbClr val="ffffff"/>
            </a:solidFill>
            <a:ln w="12600">
              <a:noFill/>
            </a:ln>
          </p:spPr>
          <p:style>
            <a:lnRef idx="0"/>
            <a:fillRef idx="0"/>
            <a:effectRef idx="0"/>
            <a:fontRef idx="minor"/>
          </p:style>
        </p:sp>
        <p:sp>
          <p:nvSpPr>
            <p:cNvPr id="176" name="CustomShape 176"/>
            <p:cNvSpPr/>
            <p:nvPr/>
          </p:nvSpPr>
          <p:spPr>
            <a:xfrm>
              <a:off x="8071200" y="9945720"/>
              <a:ext cx="102600" cy="209880"/>
            </a:xfrm>
            <a:prstGeom prst="rect">
              <a:avLst/>
            </a:prstGeom>
            <a:solidFill>
              <a:srgbClr val="ffffff"/>
            </a:solidFill>
            <a:ln w="12600">
              <a:noFill/>
            </a:ln>
          </p:spPr>
          <p:style>
            <a:lnRef idx="0"/>
            <a:fillRef idx="0"/>
            <a:effectRef idx="0"/>
            <a:fontRef idx="minor"/>
          </p:style>
        </p:sp>
        <p:sp>
          <p:nvSpPr>
            <p:cNvPr id="177" name="CustomShape 177"/>
            <p:cNvSpPr/>
            <p:nvPr/>
          </p:nvSpPr>
          <p:spPr>
            <a:xfrm>
              <a:off x="5180400" y="9838800"/>
              <a:ext cx="102600" cy="316800"/>
            </a:xfrm>
            <a:prstGeom prst="rect">
              <a:avLst/>
            </a:prstGeom>
            <a:solidFill>
              <a:srgbClr val="ffffff"/>
            </a:solidFill>
            <a:ln w="12600">
              <a:noFill/>
            </a:ln>
          </p:spPr>
          <p:style>
            <a:lnRef idx="0"/>
            <a:fillRef idx="0"/>
            <a:effectRef idx="0"/>
            <a:fontRef idx="minor"/>
          </p:style>
        </p:sp>
        <p:sp>
          <p:nvSpPr>
            <p:cNvPr id="178" name="CustomShape 178"/>
            <p:cNvSpPr/>
            <p:nvPr/>
          </p:nvSpPr>
          <p:spPr>
            <a:xfrm>
              <a:off x="5501880" y="9945720"/>
              <a:ext cx="102600" cy="209880"/>
            </a:xfrm>
            <a:prstGeom prst="rect">
              <a:avLst/>
            </a:prstGeom>
            <a:solidFill>
              <a:srgbClr val="ffffff"/>
            </a:solidFill>
            <a:ln w="12600">
              <a:noFill/>
            </a:ln>
          </p:spPr>
          <p:style>
            <a:lnRef idx="0"/>
            <a:fillRef idx="0"/>
            <a:effectRef idx="0"/>
            <a:fontRef idx="minor"/>
          </p:style>
        </p:sp>
        <p:sp>
          <p:nvSpPr>
            <p:cNvPr id="179" name="CustomShape 179"/>
            <p:cNvSpPr/>
            <p:nvPr/>
          </p:nvSpPr>
          <p:spPr>
            <a:xfrm>
              <a:off x="5823000" y="9945720"/>
              <a:ext cx="102600" cy="209880"/>
            </a:xfrm>
            <a:prstGeom prst="rect">
              <a:avLst/>
            </a:prstGeom>
            <a:solidFill>
              <a:srgbClr val="ffffff"/>
            </a:solidFill>
            <a:ln w="12600">
              <a:noFill/>
            </a:ln>
          </p:spPr>
          <p:style>
            <a:lnRef idx="0"/>
            <a:fillRef idx="0"/>
            <a:effectRef idx="0"/>
            <a:fontRef idx="minor"/>
          </p:style>
        </p:sp>
        <p:sp>
          <p:nvSpPr>
            <p:cNvPr id="180" name="CustomShape 180"/>
            <p:cNvSpPr/>
            <p:nvPr/>
          </p:nvSpPr>
          <p:spPr>
            <a:xfrm>
              <a:off x="6144120" y="9945720"/>
              <a:ext cx="102600" cy="209880"/>
            </a:xfrm>
            <a:prstGeom prst="rect">
              <a:avLst/>
            </a:prstGeom>
            <a:solidFill>
              <a:srgbClr val="ffffff"/>
            </a:solidFill>
            <a:ln w="12600">
              <a:noFill/>
            </a:ln>
          </p:spPr>
          <p:style>
            <a:lnRef idx="0"/>
            <a:fillRef idx="0"/>
            <a:effectRef idx="0"/>
            <a:fontRef idx="minor"/>
          </p:style>
        </p:sp>
        <p:sp>
          <p:nvSpPr>
            <p:cNvPr id="181" name="CustomShape 181"/>
            <p:cNvSpPr/>
            <p:nvPr/>
          </p:nvSpPr>
          <p:spPr>
            <a:xfrm>
              <a:off x="6465240" y="9945720"/>
              <a:ext cx="102600" cy="209880"/>
            </a:xfrm>
            <a:prstGeom prst="rect">
              <a:avLst/>
            </a:prstGeom>
            <a:solidFill>
              <a:srgbClr val="ffffff"/>
            </a:solidFill>
            <a:ln w="12600">
              <a:noFill/>
            </a:ln>
          </p:spPr>
          <p:style>
            <a:lnRef idx="0"/>
            <a:fillRef idx="0"/>
            <a:effectRef idx="0"/>
            <a:fontRef idx="minor"/>
          </p:style>
        </p:sp>
        <p:sp>
          <p:nvSpPr>
            <p:cNvPr id="182" name="CustomShape 182"/>
            <p:cNvSpPr/>
            <p:nvPr/>
          </p:nvSpPr>
          <p:spPr>
            <a:xfrm>
              <a:off x="3574440" y="9838800"/>
              <a:ext cx="102600" cy="316800"/>
            </a:xfrm>
            <a:prstGeom prst="rect">
              <a:avLst/>
            </a:prstGeom>
            <a:solidFill>
              <a:srgbClr val="ffffff"/>
            </a:solidFill>
            <a:ln w="12600">
              <a:noFill/>
            </a:ln>
          </p:spPr>
          <p:style>
            <a:lnRef idx="0"/>
            <a:fillRef idx="0"/>
            <a:effectRef idx="0"/>
            <a:fontRef idx="minor"/>
          </p:style>
        </p:sp>
        <p:sp>
          <p:nvSpPr>
            <p:cNvPr id="183" name="CustomShape 183"/>
            <p:cNvSpPr/>
            <p:nvPr/>
          </p:nvSpPr>
          <p:spPr>
            <a:xfrm>
              <a:off x="3895560" y="9945720"/>
              <a:ext cx="102600" cy="209880"/>
            </a:xfrm>
            <a:prstGeom prst="rect">
              <a:avLst/>
            </a:prstGeom>
            <a:solidFill>
              <a:srgbClr val="ffffff"/>
            </a:solidFill>
            <a:ln w="12600">
              <a:noFill/>
            </a:ln>
          </p:spPr>
          <p:style>
            <a:lnRef idx="0"/>
            <a:fillRef idx="0"/>
            <a:effectRef idx="0"/>
            <a:fontRef idx="minor"/>
          </p:style>
        </p:sp>
        <p:sp>
          <p:nvSpPr>
            <p:cNvPr id="184" name="CustomShape 184"/>
            <p:cNvSpPr/>
            <p:nvPr/>
          </p:nvSpPr>
          <p:spPr>
            <a:xfrm>
              <a:off x="4217040" y="9945720"/>
              <a:ext cx="102600" cy="209880"/>
            </a:xfrm>
            <a:prstGeom prst="rect">
              <a:avLst/>
            </a:prstGeom>
            <a:solidFill>
              <a:srgbClr val="ffffff"/>
            </a:solidFill>
            <a:ln w="12600">
              <a:noFill/>
            </a:ln>
          </p:spPr>
          <p:style>
            <a:lnRef idx="0"/>
            <a:fillRef idx="0"/>
            <a:effectRef idx="0"/>
            <a:fontRef idx="minor"/>
          </p:style>
        </p:sp>
        <p:sp>
          <p:nvSpPr>
            <p:cNvPr id="185" name="CustomShape 185"/>
            <p:cNvSpPr/>
            <p:nvPr/>
          </p:nvSpPr>
          <p:spPr>
            <a:xfrm>
              <a:off x="4538160" y="9945720"/>
              <a:ext cx="102600" cy="209880"/>
            </a:xfrm>
            <a:prstGeom prst="rect">
              <a:avLst/>
            </a:prstGeom>
            <a:solidFill>
              <a:srgbClr val="ffffff"/>
            </a:solidFill>
            <a:ln w="12600">
              <a:noFill/>
            </a:ln>
          </p:spPr>
          <p:style>
            <a:lnRef idx="0"/>
            <a:fillRef idx="0"/>
            <a:effectRef idx="0"/>
            <a:fontRef idx="minor"/>
          </p:style>
        </p:sp>
        <p:sp>
          <p:nvSpPr>
            <p:cNvPr id="186" name="CustomShape 186"/>
            <p:cNvSpPr/>
            <p:nvPr/>
          </p:nvSpPr>
          <p:spPr>
            <a:xfrm>
              <a:off x="4859280" y="9945720"/>
              <a:ext cx="102600" cy="209880"/>
            </a:xfrm>
            <a:prstGeom prst="rect">
              <a:avLst/>
            </a:prstGeom>
            <a:solidFill>
              <a:srgbClr val="ffffff"/>
            </a:solidFill>
            <a:ln w="12600">
              <a:noFill/>
            </a:ln>
          </p:spPr>
          <p:style>
            <a:lnRef idx="0"/>
            <a:fillRef idx="0"/>
            <a:effectRef idx="0"/>
            <a:fontRef idx="minor"/>
          </p:style>
        </p:sp>
        <p:sp>
          <p:nvSpPr>
            <p:cNvPr id="187" name="CustomShape 187"/>
            <p:cNvSpPr/>
            <p:nvPr/>
          </p:nvSpPr>
          <p:spPr>
            <a:xfrm>
              <a:off x="1968480" y="9838800"/>
              <a:ext cx="102600" cy="316800"/>
            </a:xfrm>
            <a:prstGeom prst="rect">
              <a:avLst/>
            </a:prstGeom>
            <a:solidFill>
              <a:srgbClr val="ffffff"/>
            </a:solidFill>
            <a:ln w="12600">
              <a:noFill/>
            </a:ln>
          </p:spPr>
          <p:style>
            <a:lnRef idx="0"/>
            <a:fillRef idx="0"/>
            <a:effectRef idx="0"/>
            <a:fontRef idx="minor"/>
          </p:style>
        </p:sp>
        <p:sp>
          <p:nvSpPr>
            <p:cNvPr id="188" name="CustomShape 188"/>
            <p:cNvSpPr/>
            <p:nvPr/>
          </p:nvSpPr>
          <p:spPr>
            <a:xfrm>
              <a:off x="2289600" y="9945720"/>
              <a:ext cx="102600" cy="209880"/>
            </a:xfrm>
            <a:prstGeom prst="rect">
              <a:avLst/>
            </a:prstGeom>
            <a:solidFill>
              <a:srgbClr val="ffffff"/>
            </a:solidFill>
            <a:ln w="12600">
              <a:noFill/>
            </a:ln>
          </p:spPr>
          <p:style>
            <a:lnRef idx="0"/>
            <a:fillRef idx="0"/>
            <a:effectRef idx="0"/>
            <a:fontRef idx="minor"/>
          </p:style>
        </p:sp>
        <p:sp>
          <p:nvSpPr>
            <p:cNvPr id="189" name="CustomShape 189"/>
            <p:cNvSpPr/>
            <p:nvPr/>
          </p:nvSpPr>
          <p:spPr>
            <a:xfrm>
              <a:off x="2610720" y="9945720"/>
              <a:ext cx="102600" cy="209880"/>
            </a:xfrm>
            <a:prstGeom prst="rect">
              <a:avLst/>
            </a:prstGeom>
            <a:solidFill>
              <a:srgbClr val="ffffff"/>
            </a:solidFill>
            <a:ln w="12600">
              <a:noFill/>
            </a:ln>
          </p:spPr>
          <p:style>
            <a:lnRef idx="0"/>
            <a:fillRef idx="0"/>
            <a:effectRef idx="0"/>
            <a:fontRef idx="minor"/>
          </p:style>
        </p:sp>
        <p:sp>
          <p:nvSpPr>
            <p:cNvPr id="190" name="CustomShape 190"/>
            <p:cNvSpPr/>
            <p:nvPr/>
          </p:nvSpPr>
          <p:spPr>
            <a:xfrm>
              <a:off x="2932200" y="9945720"/>
              <a:ext cx="102600" cy="209880"/>
            </a:xfrm>
            <a:prstGeom prst="rect">
              <a:avLst/>
            </a:prstGeom>
            <a:solidFill>
              <a:srgbClr val="ffffff"/>
            </a:solidFill>
            <a:ln w="12600">
              <a:noFill/>
            </a:ln>
          </p:spPr>
          <p:style>
            <a:lnRef idx="0"/>
            <a:fillRef idx="0"/>
            <a:effectRef idx="0"/>
            <a:fontRef idx="minor"/>
          </p:style>
        </p:sp>
        <p:sp>
          <p:nvSpPr>
            <p:cNvPr id="191" name="CustomShape 191"/>
            <p:cNvSpPr/>
            <p:nvPr/>
          </p:nvSpPr>
          <p:spPr>
            <a:xfrm>
              <a:off x="3253320" y="9945720"/>
              <a:ext cx="102600" cy="209880"/>
            </a:xfrm>
            <a:prstGeom prst="rect">
              <a:avLst/>
            </a:prstGeom>
            <a:solidFill>
              <a:srgbClr val="ffffff"/>
            </a:solidFill>
            <a:ln w="12600">
              <a:noFill/>
            </a:ln>
          </p:spPr>
          <p:style>
            <a:lnRef idx="0"/>
            <a:fillRef idx="0"/>
            <a:effectRef idx="0"/>
            <a:fontRef idx="minor"/>
          </p:style>
        </p:sp>
        <p:sp>
          <p:nvSpPr>
            <p:cNvPr id="192" name="CustomShape 192"/>
            <p:cNvSpPr/>
            <p:nvPr/>
          </p:nvSpPr>
          <p:spPr>
            <a:xfrm>
              <a:off x="13531680" y="9945720"/>
              <a:ext cx="102600" cy="209880"/>
            </a:xfrm>
            <a:prstGeom prst="rect">
              <a:avLst/>
            </a:prstGeom>
            <a:solidFill>
              <a:srgbClr val="ffffff"/>
            </a:solidFill>
            <a:ln w="12600">
              <a:noFill/>
            </a:ln>
          </p:spPr>
          <p:style>
            <a:lnRef idx="0"/>
            <a:fillRef idx="0"/>
            <a:effectRef idx="0"/>
            <a:fontRef idx="minor"/>
          </p:style>
        </p:sp>
        <p:sp>
          <p:nvSpPr>
            <p:cNvPr id="193" name="CustomShape 193"/>
            <p:cNvSpPr/>
            <p:nvPr/>
          </p:nvSpPr>
          <p:spPr>
            <a:xfrm>
              <a:off x="13852800" y="9945720"/>
              <a:ext cx="102600" cy="209880"/>
            </a:xfrm>
            <a:prstGeom prst="rect">
              <a:avLst/>
            </a:prstGeom>
            <a:solidFill>
              <a:srgbClr val="ffffff"/>
            </a:solidFill>
            <a:ln w="12600">
              <a:noFill/>
            </a:ln>
          </p:spPr>
          <p:style>
            <a:lnRef idx="0"/>
            <a:fillRef idx="0"/>
            <a:effectRef idx="0"/>
            <a:fontRef idx="minor"/>
          </p:style>
        </p:sp>
        <p:sp>
          <p:nvSpPr>
            <p:cNvPr id="194" name="CustomShape 194"/>
            <p:cNvSpPr/>
            <p:nvPr/>
          </p:nvSpPr>
          <p:spPr>
            <a:xfrm>
              <a:off x="14174280" y="9945720"/>
              <a:ext cx="102600" cy="209880"/>
            </a:xfrm>
            <a:prstGeom prst="rect">
              <a:avLst/>
            </a:prstGeom>
            <a:solidFill>
              <a:srgbClr val="ffffff"/>
            </a:solidFill>
            <a:ln w="12600">
              <a:noFill/>
            </a:ln>
          </p:spPr>
          <p:style>
            <a:lnRef idx="0"/>
            <a:fillRef idx="0"/>
            <a:effectRef idx="0"/>
            <a:fontRef idx="minor"/>
          </p:style>
        </p:sp>
        <p:sp>
          <p:nvSpPr>
            <p:cNvPr id="195" name="CustomShape 195"/>
            <p:cNvSpPr/>
            <p:nvPr/>
          </p:nvSpPr>
          <p:spPr>
            <a:xfrm>
              <a:off x="14495400" y="9945720"/>
              <a:ext cx="102600" cy="209880"/>
            </a:xfrm>
            <a:prstGeom prst="rect">
              <a:avLst/>
            </a:prstGeom>
            <a:solidFill>
              <a:srgbClr val="ffffff"/>
            </a:solidFill>
            <a:ln w="12600">
              <a:noFill/>
            </a:ln>
          </p:spPr>
          <p:style>
            <a:lnRef idx="0"/>
            <a:fillRef idx="0"/>
            <a:effectRef idx="0"/>
            <a:fontRef idx="minor"/>
          </p:style>
        </p:sp>
        <p:grpSp>
          <p:nvGrpSpPr>
            <p:cNvPr id="196" name="Group 196"/>
            <p:cNvGrpSpPr/>
            <p:nvPr/>
          </p:nvGrpSpPr>
          <p:grpSpPr>
            <a:xfrm>
              <a:off x="14794560" y="9406440"/>
              <a:ext cx="1709280" cy="749160"/>
              <a:chOff x="14794560" y="9406440"/>
              <a:chExt cx="1709280" cy="749160"/>
            </a:xfrm>
          </p:grpSpPr>
          <p:sp>
            <p:nvSpPr>
              <p:cNvPr id="197" name="CustomShape 197"/>
              <p:cNvSpPr/>
              <p:nvPr/>
            </p:nvSpPr>
            <p:spPr>
              <a:xfrm>
                <a:off x="14794560" y="9409680"/>
                <a:ext cx="105480" cy="745920"/>
              </a:xfrm>
              <a:prstGeom prst="rect">
                <a:avLst/>
              </a:prstGeom>
              <a:solidFill>
                <a:srgbClr val="ffffff"/>
              </a:solidFill>
              <a:ln w="12600">
                <a:noFill/>
              </a:ln>
            </p:spPr>
            <p:style>
              <a:lnRef idx="0"/>
              <a:fillRef idx="0"/>
              <a:effectRef idx="0"/>
              <a:fontRef idx="minor"/>
            </p:style>
          </p:sp>
          <p:sp>
            <p:nvSpPr>
              <p:cNvPr id="198" name="CustomShape 198"/>
              <p:cNvSpPr/>
              <p:nvPr/>
            </p:nvSpPr>
            <p:spPr>
              <a:xfrm>
                <a:off x="15117480" y="9947160"/>
                <a:ext cx="102240" cy="208440"/>
              </a:xfrm>
              <a:prstGeom prst="rect">
                <a:avLst/>
              </a:prstGeom>
              <a:solidFill>
                <a:srgbClr val="ffffff"/>
              </a:solidFill>
              <a:ln w="12600">
                <a:noFill/>
              </a:ln>
            </p:spPr>
            <p:style>
              <a:lnRef idx="0"/>
              <a:fillRef idx="0"/>
              <a:effectRef idx="0"/>
              <a:fontRef idx="minor"/>
            </p:style>
          </p:sp>
          <p:sp>
            <p:nvSpPr>
              <p:cNvPr id="199" name="CustomShape 199"/>
              <p:cNvSpPr/>
              <p:nvPr/>
            </p:nvSpPr>
            <p:spPr>
              <a:xfrm>
                <a:off x="15436800" y="9947160"/>
                <a:ext cx="105480" cy="208440"/>
              </a:xfrm>
              <a:prstGeom prst="rect">
                <a:avLst/>
              </a:prstGeom>
              <a:solidFill>
                <a:srgbClr val="ffffff"/>
              </a:solidFill>
              <a:ln w="12600">
                <a:noFill/>
              </a:ln>
            </p:spPr>
            <p:style>
              <a:lnRef idx="0"/>
              <a:fillRef idx="0"/>
              <a:effectRef idx="0"/>
              <a:fontRef idx="minor"/>
            </p:style>
          </p:sp>
          <p:sp>
            <p:nvSpPr>
              <p:cNvPr id="200" name="CustomShape 200"/>
              <p:cNvSpPr/>
              <p:nvPr/>
            </p:nvSpPr>
            <p:spPr>
              <a:xfrm>
                <a:off x="15759720" y="9947160"/>
                <a:ext cx="102240" cy="208440"/>
              </a:xfrm>
              <a:prstGeom prst="rect">
                <a:avLst/>
              </a:prstGeom>
              <a:solidFill>
                <a:srgbClr val="ffffff"/>
              </a:solidFill>
              <a:ln w="12600">
                <a:noFill/>
              </a:ln>
            </p:spPr>
            <p:style>
              <a:lnRef idx="0"/>
              <a:fillRef idx="0"/>
              <a:effectRef idx="0"/>
              <a:fontRef idx="minor"/>
            </p:style>
          </p:sp>
          <p:sp>
            <p:nvSpPr>
              <p:cNvPr id="201" name="CustomShape 201"/>
              <p:cNvSpPr/>
              <p:nvPr/>
            </p:nvSpPr>
            <p:spPr>
              <a:xfrm>
                <a:off x="16082280" y="9947160"/>
                <a:ext cx="102240" cy="208440"/>
              </a:xfrm>
              <a:prstGeom prst="rect">
                <a:avLst/>
              </a:prstGeom>
              <a:solidFill>
                <a:srgbClr val="ffffff"/>
              </a:solidFill>
              <a:ln w="12600">
                <a:noFill/>
              </a:ln>
            </p:spPr>
            <p:style>
              <a:lnRef idx="0"/>
              <a:fillRef idx="0"/>
              <a:effectRef idx="0"/>
              <a:fontRef idx="minor"/>
            </p:style>
          </p:sp>
          <p:sp>
            <p:nvSpPr>
              <p:cNvPr id="202" name="CustomShape 202"/>
              <p:cNvSpPr/>
              <p:nvPr/>
            </p:nvSpPr>
            <p:spPr>
              <a:xfrm>
                <a:off x="15972480" y="9409680"/>
                <a:ext cx="318600" cy="426600"/>
              </a:xfrm>
              <a:custGeom>
                <a:avLst/>
                <a:gdLst/>
                <a:ahLst/>
                <a:rect l="l" t="t" r="r" b="b"/>
                <a:pathLst>
                  <a:path w="21600" h="21600">
                    <a:moveTo>
                      <a:pt x="21600" y="0"/>
                    </a:moveTo>
                    <a:lnTo>
                      <a:pt x="0" y="0"/>
                    </a:lnTo>
                    <a:lnTo>
                      <a:pt x="0" y="5335"/>
                    </a:lnTo>
                    <a:lnTo>
                      <a:pt x="7353" y="5335"/>
                    </a:lnTo>
                    <a:lnTo>
                      <a:pt x="7353" y="21600"/>
                    </a:lnTo>
                    <a:lnTo>
                      <a:pt x="14477" y="21600"/>
                    </a:lnTo>
                    <a:lnTo>
                      <a:pt x="14477" y="5335"/>
                    </a:lnTo>
                    <a:lnTo>
                      <a:pt x="21600" y="5335"/>
                    </a:lnTo>
                    <a:lnTo>
                      <a:pt x="21600" y="0"/>
                    </a:lnTo>
                    <a:close/>
                  </a:path>
                </a:pathLst>
              </a:custGeom>
              <a:solidFill>
                <a:srgbClr val="ffffff"/>
              </a:solidFill>
              <a:ln w="12600">
                <a:noFill/>
              </a:ln>
            </p:spPr>
            <p:style>
              <a:lnRef idx="0"/>
              <a:fillRef idx="0"/>
              <a:effectRef idx="0"/>
              <a:fontRef idx="minor"/>
            </p:style>
          </p:sp>
          <p:sp>
            <p:nvSpPr>
              <p:cNvPr id="203" name="CustomShape 203"/>
              <p:cNvSpPr/>
              <p:nvPr/>
            </p:nvSpPr>
            <p:spPr>
              <a:xfrm>
                <a:off x="16401600" y="9409680"/>
                <a:ext cx="102240" cy="745920"/>
              </a:xfrm>
              <a:prstGeom prst="rect">
                <a:avLst/>
              </a:prstGeom>
              <a:solidFill>
                <a:srgbClr val="ffffff"/>
              </a:solidFill>
              <a:ln w="12600">
                <a:noFill/>
              </a:ln>
            </p:spPr>
            <p:style>
              <a:lnRef idx="0"/>
              <a:fillRef idx="0"/>
              <a:effectRef idx="0"/>
              <a:fontRef idx="minor"/>
            </p:style>
          </p:sp>
          <p:sp>
            <p:nvSpPr>
              <p:cNvPr id="204" name="CustomShape 204"/>
              <p:cNvSpPr/>
              <p:nvPr/>
            </p:nvSpPr>
            <p:spPr>
              <a:xfrm>
                <a:off x="15117480" y="9409680"/>
                <a:ext cx="315000" cy="426600"/>
              </a:xfrm>
              <a:custGeom>
                <a:avLst/>
                <a:gdLst/>
                <a:ahLst/>
                <a:rect l="l" t="t" r="r" b="b"/>
                <a:pathLst>
                  <a:path w="21600" h="21600">
                    <a:moveTo>
                      <a:pt x="10916" y="10671"/>
                    </a:moveTo>
                    <a:lnTo>
                      <a:pt x="7200" y="10671"/>
                    </a:lnTo>
                    <a:lnTo>
                      <a:pt x="7200" y="5335"/>
                    </a:lnTo>
                    <a:lnTo>
                      <a:pt x="11613" y="5335"/>
                    </a:lnTo>
                    <a:lnTo>
                      <a:pt x="12310" y="5508"/>
                    </a:lnTo>
                    <a:lnTo>
                      <a:pt x="13471" y="6196"/>
                    </a:lnTo>
                    <a:lnTo>
                      <a:pt x="14168" y="7057"/>
                    </a:lnTo>
                    <a:lnTo>
                      <a:pt x="14400" y="7401"/>
                    </a:lnTo>
                    <a:lnTo>
                      <a:pt x="14400" y="8606"/>
                    </a:lnTo>
                    <a:lnTo>
                      <a:pt x="14168" y="9122"/>
                    </a:lnTo>
                    <a:lnTo>
                      <a:pt x="13471" y="9982"/>
                    </a:lnTo>
                    <a:lnTo>
                      <a:pt x="12310" y="10499"/>
                    </a:lnTo>
                    <a:lnTo>
                      <a:pt x="11613" y="10671"/>
                    </a:lnTo>
                    <a:lnTo>
                      <a:pt x="10916" y="10671"/>
                    </a:lnTo>
                    <a:close/>
                    <a:moveTo>
                      <a:pt x="10916" y="0"/>
                    </a:moveTo>
                    <a:lnTo>
                      <a:pt x="0" y="0"/>
                    </a:lnTo>
                    <a:lnTo>
                      <a:pt x="0" y="21600"/>
                    </a:lnTo>
                    <a:lnTo>
                      <a:pt x="7200" y="21600"/>
                    </a:lnTo>
                    <a:lnTo>
                      <a:pt x="7200" y="16006"/>
                    </a:lnTo>
                    <a:lnTo>
                      <a:pt x="10916" y="16006"/>
                    </a:lnTo>
                    <a:lnTo>
                      <a:pt x="13006" y="15834"/>
                    </a:lnTo>
                    <a:lnTo>
                      <a:pt x="15097" y="15490"/>
                    </a:lnTo>
                    <a:lnTo>
                      <a:pt x="16955" y="14629"/>
                    </a:lnTo>
                    <a:lnTo>
                      <a:pt x="18581" y="13769"/>
                    </a:lnTo>
                    <a:lnTo>
                      <a:pt x="19974" y="12564"/>
                    </a:lnTo>
                    <a:lnTo>
                      <a:pt x="20903" y="11187"/>
                    </a:lnTo>
                    <a:lnTo>
                      <a:pt x="21600" y="9638"/>
                    </a:lnTo>
                    <a:lnTo>
                      <a:pt x="21600" y="6368"/>
                    </a:lnTo>
                    <a:lnTo>
                      <a:pt x="20903" y="4819"/>
                    </a:lnTo>
                    <a:lnTo>
                      <a:pt x="19974" y="3614"/>
                    </a:lnTo>
                    <a:lnTo>
                      <a:pt x="18581" y="2410"/>
                    </a:lnTo>
                    <a:lnTo>
                      <a:pt x="16955" y="1377"/>
                    </a:lnTo>
                    <a:lnTo>
                      <a:pt x="15097" y="688"/>
                    </a:lnTo>
                    <a:lnTo>
                      <a:pt x="13006" y="172"/>
                    </a:lnTo>
                    <a:lnTo>
                      <a:pt x="10916" y="0"/>
                    </a:lnTo>
                    <a:close/>
                  </a:path>
                </a:pathLst>
              </a:custGeom>
              <a:solidFill>
                <a:srgbClr val="ffffff"/>
              </a:solidFill>
              <a:ln w="12600">
                <a:noFill/>
              </a:ln>
            </p:spPr>
            <p:style>
              <a:lnRef idx="0"/>
              <a:fillRef idx="0"/>
              <a:effectRef idx="0"/>
              <a:fontRef idx="minor"/>
            </p:style>
          </p:sp>
          <p:sp>
            <p:nvSpPr>
              <p:cNvPr id="205" name="CustomShape 205"/>
              <p:cNvSpPr/>
              <p:nvPr/>
            </p:nvSpPr>
            <p:spPr>
              <a:xfrm>
                <a:off x="15515640" y="9406440"/>
                <a:ext cx="363240" cy="430200"/>
              </a:xfrm>
              <a:custGeom>
                <a:avLst/>
                <a:gdLst/>
                <a:ahLst/>
                <a:rect l="l" t="t" r="r" b="b"/>
                <a:pathLst>
                  <a:path w="21600" h="21600">
                    <a:moveTo>
                      <a:pt x="12516" y="21600"/>
                    </a:moveTo>
                    <a:lnTo>
                      <a:pt x="10093" y="21429"/>
                    </a:lnTo>
                    <a:lnTo>
                      <a:pt x="7873" y="20746"/>
                    </a:lnTo>
                    <a:lnTo>
                      <a:pt x="6662" y="20405"/>
                    </a:lnTo>
                    <a:lnTo>
                      <a:pt x="5652" y="19892"/>
                    </a:lnTo>
                    <a:lnTo>
                      <a:pt x="4643" y="19124"/>
                    </a:lnTo>
                    <a:lnTo>
                      <a:pt x="2826" y="17587"/>
                    </a:lnTo>
                    <a:lnTo>
                      <a:pt x="2019" y="16734"/>
                    </a:lnTo>
                    <a:lnTo>
                      <a:pt x="1413" y="15880"/>
                    </a:lnTo>
                    <a:lnTo>
                      <a:pt x="807" y="14855"/>
                    </a:lnTo>
                    <a:lnTo>
                      <a:pt x="404" y="13831"/>
                    </a:lnTo>
                    <a:lnTo>
                      <a:pt x="0" y="11782"/>
                    </a:lnTo>
                    <a:lnTo>
                      <a:pt x="0" y="9733"/>
                    </a:lnTo>
                    <a:lnTo>
                      <a:pt x="404" y="7684"/>
                    </a:lnTo>
                    <a:lnTo>
                      <a:pt x="807" y="6659"/>
                    </a:lnTo>
                    <a:lnTo>
                      <a:pt x="1413" y="5635"/>
                    </a:lnTo>
                    <a:lnTo>
                      <a:pt x="2019" y="4781"/>
                    </a:lnTo>
                    <a:lnTo>
                      <a:pt x="2826" y="3927"/>
                    </a:lnTo>
                    <a:lnTo>
                      <a:pt x="4643" y="2391"/>
                    </a:lnTo>
                    <a:lnTo>
                      <a:pt x="5652" y="1878"/>
                    </a:lnTo>
                    <a:lnTo>
                      <a:pt x="6662" y="1195"/>
                    </a:lnTo>
                    <a:lnTo>
                      <a:pt x="7873" y="854"/>
                    </a:lnTo>
                    <a:lnTo>
                      <a:pt x="10093" y="171"/>
                    </a:lnTo>
                    <a:lnTo>
                      <a:pt x="12516" y="0"/>
                    </a:lnTo>
                    <a:lnTo>
                      <a:pt x="14938" y="171"/>
                    </a:lnTo>
                    <a:lnTo>
                      <a:pt x="18572" y="1195"/>
                    </a:lnTo>
                    <a:lnTo>
                      <a:pt x="19581" y="1878"/>
                    </a:lnTo>
                    <a:lnTo>
                      <a:pt x="20591" y="2391"/>
                    </a:lnTo>
                    <a:lnTo>
                      <a:pt x="21600" y="3244"/>
                    </a:lnTo>
                    <a:lnTo>
                      <a:pt x="17159" y="7001"/>
                    </a:lnTo>
                    <a:lnTo>
                      <a:pt x="16150" y="6318"/>
                    </a:lnTo>
                    <a:lnTo>
                      <a:pt x="14938" y="5806"/>
                    </a:lnTo>
                    <a:lnTo>
                      <a:pt x="13727" y="5464"/>
                    </a:lnTo>
                    <a:lnTo>
                      <a:pt x="12516" y="5293"/>
                    </a:lnTo>
                    <a:lnTo>
                      <a:pt x="11305" y="5464"/>
                    </a:lnTo>
                    <a:lnTo>
                      <a:pt x="10093" y="5806"/>
                    </a:lnTo>
                    <a:lnTo>
                      <a:pt x="9084" y="6318"/>
                    </a:lnTo>
                    <a:lnTo>
                      <a:pt x="8075" y="7001"/>
                    </a:lnTo>
                    <a:lnTo>
                      <a:pt x="7267" y="7855"/>
                    </a:lnTo>
                    <a:lnTo>
                      <a:pt x="6662" y="8708"/>
                    </a:lnTo>
                    <a:lnTo>
                      <a:pt x="6258" y="9733"/>
                    </a:lnTo>
                    <a:lnTo>
                      <a:pt x="6258" y="11782"/>
                    </a:lnTo>
                    <a:lnTo>
                      <a:pt x="6662" y="12806"/>
                    </a:lnTo>
                    <a:lnTo>
                      <a:pt x="7267" y="13831"/>
                    </a:lnTo>
                    <a:lnTo>
                      <a:pt x="8075" y="14514"/>
                    </a:lnTo>
                    <a:lnTo>
                      <a:pt x="9084" y="15197"/>
                    </a:lnTo>
                    <a:lnTo>
                      <a:pt x="10093" y="15709"/>
                    </a:lnTo>
                    <a:lnTo>
                      <a:pt x="11305" y="16051"/>
                    </a:lnTo>
                    <a:lnTo>
                      <a:pt x="12516" y="16221"/>
                    </a:lnTo>
                    <a:lnTo>
                      <a:pt x="13727" y="16051"/>
                    </a:lnTo>
                    <a:lnTo>
                      <a:pt x="14938" y="15709"/>
                    </a:lnTo>
                    <a:lnTo>
                      <a:pt x="16150" y="15197"/>
                    </a:lnTo>
                    <a:lnTo>
                      <a:pt x="17159" y="14514"/>
                    </a:lnTo>
                    <a:lnTo>
                      <a:pt x="21600" y="18270"/>
                    </a:lnTo>
                    <a:lnTo>
                      <a:pt x="20591" y="19124"/>
                    </a:lnTo>
                    <a:lnTo>
                      <a:pt x="19581" y="19892"/>
                    </a:lnTo>
                    <a:lnTo>
                      <a:pt x="18572" y="20405"/>
                    </a:lnTo>
                    <a:lnTo>
                      <a:pt x="14938" y="21429"/>
                    </a:lnTo>
                    <a:lnTo>
                      <a:pt x="12516" y="21600"/>
                    </a:lnTo>
                    <a:close/>
                  </a:path>
                </a:pathLst>
              </a:custGeom>
              <a:solidFill>
                <a:srgbClr val="ffffff"/>
              </a:solidFill>
              <a:ln w="12600">
                <a:noFill/>
              </a:ln>
            </p:spPr>
            <p:style>
              <a:lnRef idx="0"/>
              <a:fillRef idx="0"/>
              <a:effectRef idx="0"/>
              <a:fontRef idx="minor"/>
            </p:style>
          </p:sp>
        </p:grpSp>
      </p:grpSp>
      <p:sp>
        <p:nvSpPr>
          <p:cNvPr id="206" name="CustomShape 206"/>
          <p:cNvSpPr/>
          <p:nvPr/>
        </p:nvSpPr>
        <p:spPr>
          <a:xfrm>
            <a:off x="0" y="10156680"/>
            <a:ext cx="20099880" cy="1147320"/>
          </a:xfrm>
          <a:prstGeom prst="rect">
            <a:avLst/>
          </a:prstGeom>
          <a:solidFill>
            <a:srgbClr val="ffffff"/>
          </a:solidFill>
          <a:ln w="12600">
            <a:noFill/>
          </a:ln>
        </p:spPr>
        <p:style>
          <a:lnRef idx="0"/>
          <a:fillRef idx="0"/>
          <a:effectRef idx="0"/>
          <a:fontRef idx="minor"/>
        </p:style>
      </p:sp>
      <p:pic>
        <p:nvPicPr>
          <p:cNvPr id="207" name="image4.png" descr=""/>
          <p:cNvPicPr/>
          <p:nvPr/>
        </p:nvPicPr>
        <p:blipFill>
          <a:blip r:embed="rId3"/>
          <a:stretch/>
        </p:blipFill>
        <p:spPr>
          <a:xfrm>
            <a:off x="1227240" y="3489480"/>
            <a:ext cx="8586000" cy="2631960"/>
          </a:xfrm>
          <a:prstGeom prst="rect">
            <a:avLst/>
          </a:prstGeom>
          <a:ln w="12600">
            <a:noFill/>
          </a:ln>
        </p:spPr>
      </p:pic>
      <p:pic>
        <p:nvPicPr>
          <p:cNvPr id="208" name="logo VNIIM_final-13.png" descr=""/>
          <p:cNvPicPr/>
          <p:nvPr/>
        </p:nvPicPr>
        <p:blipFill>
          <a:blip r:embed="rId4"/>
          <a:stretch/>
        </p:blipFill>
        <p:spPr>
          <a:xfrm>
            <a:off x="14701320" y="10042920"/>
            <a:ext cx="1983600" cy="1039680"/>
          </a:xfrm>
          <a:prstGeom prst="rect">
            <a:avLst/>
          </a:prstGeom>
          <a:ln w="12600">
            <a:noFill/>
          </a:ln>
        </p:spPr>
      </p:pic>
      <p:sp>
        <p:nvSpPr>
          <p:cNvPr id="209"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r>
              <a:rPr b="0" lang="ru-RU" sz="4400" spc="-1" strike="noStrike">
                <a:latin typeface="Arial"/>
              </a:rPr>
              <a:t>Для правки текста заглавия щёлкните мышью</a:t>
            </a:r>
            <a:endParaRPr b="0" lang="ru-RU" sz="4400" spc="-1" strike="noStrike">
              <a:latin typeface="Arial"/>
            </a:endParaRPr>
          </a:p>
        </p:txBody>
      </p:sp>
      <p:sp>
        <p:nvSpPr>
          <p:cNvPr id="210" name="PlaceHolder 2"/>
          <p:cNvSpPr>
            <a:spLocks noGrp="1"/>
          </p:cNvSpPr>
          <p:nvPr>
            <p:ph type="body"/>
          </p:nvPr>
        </p:nvSpPr>
        <p:spPr>
          <a:xfrm>
            <a:off x="1005120" y="2644560"/>
            <a:ext cx="18093240" cy="655524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ru-RU" sz="3200" spc="-1" strike="noStrike">
                <a:latin typeface="Arial"/>
              </a:rPr>
              <a:t>Для правки структуры щёлкните мышью</a:t>
            </a:r>
            <a:endParaRPr b="0" lang="ru-RU" sz="3200" spc="-1" strike="noStrike">
              <a:latin typeface="Arial"/>
            </a:endParaRPr>
          </a:p>
          <a:p>
            <a:pPr lvl="1" marL="864000" indent="-324000">
              <a:spcBef>
                <a:spcPts val="1134"/>
              </a:spcBef>
              <a:buClr>
                <a:srgbClr val="000000"/>
              </a:buClr>
              <a:buSzPct val="75000"/>
              <a:buFont typeface="Symbol" charset="2"/>
              <a:buChar char=""/>
            </a:pPr>
            <a:r>
              <a:rPr b="0" lang="ru-RU" sz="2800" spc="-1" strike="noStrike">
                <a:latin typeface="Arial"/>
              </a:rPr>
              <a:t>Второй уровень структуры</a:t>
            </a:r>
            <a:endParaRPr b="0" lang="ru-RU" sz="2800" spc="-1" strike="noStrike">
              <a:latin typeface="Arial"/>
            </a:endParaRPr>
          </a:p>
          <a:p>
            <a:pPr lvl="2" marL="1296000" indent="-288000">
              <a:spcBef>
                <a:spcPts val="850"/>
              </a:spcBef>
              <a:buClr>
                <a:srgbClr val="000000"/>
              </a:buClr>
              <a:buSzPct val="45000"/>
              <a:buFont typeface="Wingdings" charset="2"/>
              <a:buChar char=""/>
            </a:pPr>
            <a:r>
              <a:rPr b="0" lang="ru-RU" sz="2400" spc="-1" strike="noStrike">
                <a:latin typeface="Arial"/>
              </a:rPr>
              <a:t>Третий уровень структуры</a:t>
            </a:r>
            <a:endParaRPr b="0" lang="ru-RU" sz="2400" spc="-1" strike="noStrike">
              <a:latin typeface="Arial"/>
            </a:endParaRPr>
          </a:p>
          <a:p>
            <a:pPr lvl="3" marL="1728000" indent="-216000">
              <a:spcBef>
                <a:spcPts val="567"/>
              </a:spcBef>
              <a:buClr>
                <a:srgbClr val="000000"/>
              </a:buClr>
              <a:buSzPct val="75000"/>
              <a:buFont typeface="Symbol" charset="2"/>
              <a:buChar char=""/>
            </a:pPr>
            <a:r>
              <a:rPr b="0" lang="ru-RU" sz="2000" spc="-1" strike="noStrike">
                <a:latin typeface="Arial"/>
              </a:rPr>
              <a:t>Четвёртый уровень структуры</a:t>
            </a:r>
            <a:endParaRPr b="0" lang="ru-RU" sz="2000" spc="-1" strike="noStrike">
              <a:latin typeface="Arial"/>
            </a:endParaRPr>
          </a:p>
          <a:p>
            <a:pPr lvl="4" marL="2160000" indent="-216000">
              <a:spcBef>
                <a:spcPts val="283"/>
              </a:spcBef>
              <a:buClr>
                <a:srgbClr val="000000"/>
              </a:buClr>
              <a:buSzPct val="45000"/>
              <a:buFont typeface="Wingdings" charset="2"/>
              <a:buChar char=""/>
            </a:pPr>
            <a:r>
              <a:rPr b="0" lang="ru-RU" sz="2000" spc="-1" strike="noStrike">
                <a:latin typeface="Arial"/>
              </a:rPr>
              <a:t>Пятый уровень структуры</a:t>
            </a:r>
            <a:endParaRPr b="0" lang="ru-RU" sz="2000" spc="-1" strike="noStrike">
              <a:latin typeface="Arial"/>
            </a:endParaRPr>
          </a:p>
          <a:p>
            <a:pPr lvl="5" marL="2592000" indent="-216000">
              <a:spcBef>
                <a:spcPts val="283"/>
              </a:spcBef>
              <a:buClr>
                <a:srgbClr val="000000"/>
              </a:buClr>
              <a:buSzPct val="45000"/>
              <a:buFont typeface="Wingdings" charset="2"/>
              <a:buChar char=""/>
            </a:pPr>
            <a:r>
              <a:rPr b="0" lang="ru-RU" sz="2000" spc="-1" strike="noStrike">
                <a:latin typeface="Arial"/>
              </a:rPr>
              <a:t>Шестой уровень структуры</a:t>
            </a:r>
            <a:endParaRPr b="0" lang="ru-RU" sz="2000" spc="-1" strike="noStrike">
              <a:latin typeface="Arial"/>
            </a:endParaRPr>
          </a:p>
          <a:p>
            <a:pPr lvl="6" marL="3024000" indent="-216000">
              <a:spcBef>
                <a:spcPts val="283"/>
              </a:spcBef>
              <a:buClr>
                <a:srgbClr val="000000"/>
              </a:buClr>
              <a:buSzPct val="45000"/>
              <a:buFont typeface="Wingdings" charset="2"/>
              <a:buChar char=""/>
            </a:pPr>
            <a:r>
              <a:rPr b="0" lang="ru-RU" sz="2000" spc="-1" strike="noStrike">
                <a:latin typeface="Arial"/>
              </a:rPr>
              <a:t>Седьмой уровень структуры</a:t>
            </a:r>
            <a:endParaRPr b="0" lang="ru-RU"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0" r:id="rId16"/>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grpSp>
        <p:nvGrpSpPr>
          <p:cNvPr id="247" name="Group 1"/>
          <p:cNvGrpSpPr/>
          <p:nvPr/>
        </p:nvGrpSpPr>
        <p:grpSpPr>
          <a:xfrm>
            <a:off x="1057680" y="544320"/>
            <a:ext cx="156960" cy="2031480"/>
            <a:chOff x="1057680" y="544320"/>
            <a:chExt cx="156960" cy="2031480"/>
          </a:xfrm>
        </p:grpSpPr>
        <p:sp>
          <p:nvSpPr>
            <p:cNvPr id="248" name="CustomShape 2"/>
            <p:cNvSpPr/>
            <p:nvPr/>
          </p:nvSpPr>
          <p:spPr>
            <a:xfrm>
              <a:off x="1057680" y="1015560"/>
              <a:ext cx="152640" cy="1136880"/>
            </a:xfrm>
            <a:prstGeom prst="rect">
              <a:avLst/>
            </a:prstGeom>
            <a:solidFill>
              <a:srgbClr val="000000"/>
            </a:solidFill>
            <a:ln w="12600">
              <a:noFill/>
            </a:ln>
          </p:spPr>
          <p:style>
            <a:lnRef idx="0"/>
            <a:fillRef idx="0"/>
            <a:effectRef idx="0"/>
            <a:fontRef idx="minor"/>
          </p:style>
        </p:sp>
        <p:sp>
          <p:nvSpPr>
            <p:cNvPr id="249" name="Line 3"/>
            <p:cNvSpPr/>
            <p:nvPr/>
          </p:nvSpPr>
          <p:spPr>
            <a:xfrm flipV="1">
              <a:off x="1214280" y="544320"/>
              <a:ext cx="360" cy="2031480"/>
            </a:xfrm>
            <a:prstGeom prst="line">
              <a:avLst/>
            </a:prstGeom>
            <a:ln w="20880">
              <a:solidFill>
                <a:srgbClr val="000000"/>
              </a:solidFill>
              <a:round/>
            </a:ln>
          </p:spPr>
          <p:style>
            <a:lnRef idx="0"/>
            <a:fillRef idx="0"/>
            <a:effectRef idx="0"/>
            <a:fontRef idx="minor"/>
          </p:style>
        </p:sp>
      </p:grpSp>
      <p:sp>
        <p:nvSpPr>
          <p:cNvPr id="250" name="CustomShape 4"/>
          <p:cNvSpPr/>
          <p:nvPr/>
        </p:nvSpPr>
        <p:spPr>
          <a:xfrm>
            <a:off x="1057680" y="1015560"/>
            <a:ext cx="152640" cy="1136880"/>
          </a:xfrm>
          <a:prstGeom prst="rect">
            <a:avLst/>
          </a:prstGeom>
          <a:blipFill rotWithShape="0">
            <a:blip r:embed="rId2"/>
            <a:srcRect/>
          </a:blipFill>
          <a:ln w="12600">
            <a:noFill/>
          </a:ln>
        </p:spPr>
        <p:style>
          <a:lnRef idx="0"/>
          <a:fillRef idx="0"/>
          <a:effectRef idx="0"/>
          <a:fontRef idx="minor"/>
        </p:style>
      </p:sp>
      <p:sp>
        <p:nvSpPr>
          <p:cNvPr id="251" name="Line 5"/>
          <p:cNvSpPr/>
          <p:nvPr/>
        </p:nvSpPr>
        <p:spPr>
          <a:xfrm flipV="1">
            <a:off x="1214280" y="544320"/>
            <a:ext cx="360" cy="2031480"/>
          </a:xfrm>
          <a:prstGeom prst="line">
            <a:avLst/>
          </a:prstGeom>
          <a:ln w="20880">
            <a:solidFill>
              <a:srgbClr val="004e6b"/>
            </a:solidFill>
            <a:round/>
          </a:ln>
        </p:spPr>
        <p:style>
          <a:lnRef idx="0"/>
          <a:fillRef idx="0"/>
          <a:effectRef idx="0"/>
          <a:fontRef idx="minor"/>
        </p:style>
      </p:sp>
      <p:pic>
        <p:nvPicPr>
          <p:cNvPr id="252" name="fon-05.png" descr=""/>
          <p:cNvPicPr/>
          <p:nvPr/>
        </p:nvPicPr>
        <p:blipFill>
          <a:blip r:embed="rId3"/>
          <a:stretch/>
        </p:blipFill>
        <p:spPr>
          <a:xfrm>
            <a:off x="1082880" y="10145520"/>
            <a:ext cx="17858160" cy="413280"/>
          </a:xfrm>
          <a:prstGeom prst="rect">
            <a:avLst/>
          </a:prstGeom>
          <a:ln w="12600">
            <a:noFill/>
          </a:ln>
        </p:spPr>
      </p:pic>
      <p:pic>
        <p:nvPicPr>
          <p:cNvPr id="253" name="image4.png" descr=""/>
          <p:cNvPicPr/>
          <p:nvPr/>
        </p:nvPicPr>
        <p:blipFill>
          <a:blip r:embed="rId4"/>
          <a:stretch/>
        </p:blipFill>
        <p:spPr>
          <a:xfrm>
            <a:off x="1227240" y="3389400"/>
            <a:ext cx="8586000" cy="2631960"/>
          </a:xfrm>
          <a:prstGeom prst="rect">
            <a:avLst/>
          </a:prstGeom>
          <a:ln w="12600">
            <a:noFill/>
          </a:ln>
        </p:spPr>
      </p:pic>
      <p:pic>
        <p:nvPicPr>
          <p:cNvPr id="254" name="logo VNIIM_final-13.png" descr=""/>
          <p:cNvPicPr/>
          <p:nvPr/>
        </p:nvPicPr>
        <p:blipFill>
          <a:blip r:embed="rId5"/>
          <a:stretch/>
        </p:blipFill>
        <p:spPr>
          <a:xfrm>
            <a:off x="17025480" y="10529640"/>
            <a:ext cx="1153440" cy="603720"/>
          </a:xfrm>
          <a:prstGeom prst="rect">
            <a:avLst/>
          </a:prstGeom>
          <a:ln w="12600">
            <a:noFill/>
          </a:ln>
        </p:spPr>
      </p:pic>
      <p:sp>
        <p:nvSpPr>
          <p:cNvPr id="255"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r>
              <a:rPr b="0" lang="ru-RU" sz="4400" spc="-1" strike="noStrike">
                <a:latin typeface="Arial"/>
              </a:rPr>
              <a:t>Для правки текста заглавия щёлкните мышью</a:t>
            </a:r>
            <a:endParaRPr b="0" lang="ru-RU" sz="4400" spc="-1" strike="noStrike">
              <a:latin typeface="Arial"/>
            </a:endParaRPr>
          </a:p>
        </p:txBody>
      </p:sp>
      <p:sp>
        <p:nvSpPr>
          <p:cNvPr id="256" name="PlaceHolder 2"/>
          <p:cNvSpPr>
            <a:spLocks noGrp="1"/>
          </p:cNvSpPr>
          <p:nvPr>
            <p:ph type="body"/>
          </p:nvPr>
        </p:nvSpPr>
        <p:spPr>
          <a:xfrm>
            <a:off x="1005120" y="2644560"/>
            <a:ext cx="18093240" cy="655524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ru-RU" sz="3200" spc="-1" strike="noStrike">
                <a:latin typeface="Arial"/>
              </a:rPr>
              <a:t>Для правки структуры щёлкните мышью</a:t>
            </a:r>
            <a:endParaRPr b="0" lang="ru-RU" sz="3200" spc="-1" strike="noStrike">
              <a:latin typeface="Arial"/>
            </a:endParaRPr>
          </a:p>
          <a:p>
            <a:pPr lvl="1" marL="864000" indent="-324000">
              <a:spcBef>
                <a:spcPts val="1134"/>
              </a:spcBef>
              <a:buClr>
                <a:srgbClr val="000000"/>
              </a:buClr>
              <a:buSzPct val="75000"/>
              <a:buFont typeface="Symbol" charset="2"/>
              <a:buChar char=""/>
            </a:pPr>
            <a:r>
              <a:rPr b="0" lang="ru-RU" sz="2800" spc="-1" strike="noStrike">
                <a:latin typeface="Arial"/>
              </a:rPr>
              <a:t>Второй уровень структуры</a:t>
            </a:r>
            <a:endParaRPr b="0" lang="ru-RU" sz="2800" spc="-1" strike="noStrike">
              <a:latin typeface="Arial"/>
            </a:endParaRPr>
          </a:p>
          <a:p>
            <a:pPr lvl="2" marL="1296000" indent="-288000">
              <a:spcBef>
                <a:spcPts val="850"/>
              </a:spcBef>
              <a:buClr>
                <a:srgbClr val="000000"/>
              </a:buClr>
              <a:buSzPct val="45000"/>
              <a:buFont typeface="Wingdings" charset="2"/>
              <a:buChar char=""/>
            </a:pPr>
            <a:r>
              <a:rPr b="0" lang="ru-RU" sz="2400" spc="-1" strike="noStrike">
                <a:latin typeface="Arial"/>
              </a:rPr>
              <a:t>Третий уровень структуры</a:t>
            </a:r>
            <a:endParaRPr b="0" lang="ru-RU" sz="2400" spc="-1" strike="noStrike">
              <a:latin typeface="Arial"/>
            </a:endParaRPr>
          </a:p>
          <a:p>
            <a:pPr lvl="3" marL="1728000" indent="-216000">
              <a:spcBef>
                <a:spcPts val="567"/>
              </a:spcBef>
              <a:buClr>
                <a:srgbClr val="000000"/>
              </a:buClr>
              <a:buSzPct val="75000"/>
              <a:buFont typeface="Symbol" charset="2"/>
              <a:buChar char=""/>
            </a:pPr>
            <a:r>
              <a:rPr b="0" lang="ru-RU" sz="2000" spc="-1" strike="noStrike">
                <a:latin typeface="Arial"/>
              </a:rPr>
              <a:t>Четвёртый уровень структуры</a:t>
            </a:r>
            <a:endParaRPr b="0" lang="ru-RU" sz="2000" spc="-1" strike="noStrike">
              <a:latin typeface="Arial"/>
            </a:endParaRPr>
          </a:p>
          <a:p>
            <a:pPr lvl="4" marL="2160000" indent="-216000">
              <a:spcBef>
                <a:spcPts val="283"/>
              </a:spcBef>
              <a:buClr>
                <a:srgbClr val="000000"/>
              </a:buClr>
              <a:buSzPct val="45000"/>
              <a:buFont typeface="Wingdings" charset="2"/>
              <a:buChar char=""/>
            </a:pPr>
            <a:r>
              <a:rPr b="0" lang="ru-RU" sz="2000" spc="-1" strike="noStrike">
                <a:latin typeface="Arial"/>
              </a:rPr>
              <a:t>Пятый уровень структуры</a:t>
            </a:r>
            <a:endParaRPr b="0" lang="ru-RU" sz="2000" spc="-1" strike="noStrike">
              <a:latin typeface="Arial"/>
            </a:endParaRPr>
          </a:p>
          <a:p>
            <a:pPr lvl="5" marL="2592000" indent="-216000">
              <a:spcBef>
                <a:spcPts val="283"/>
              </a:spcBef>
              <a:buClr>
                <a:srgbClr val="000000"/>
              </a:buClr>
              <a:buSzPct val="45000"/>
              <a:buFont typeface="Wingdings" charset="2"/>
              <a:buChar char=""/>
            </a:pPr>
            <a:r>
              <a:rPr b="0" lang="ru-RU" sz="2000" spc="-1" strike="noStrike">
                <a:latin typeface="Arial"/>
              </a:rPr>
              <a:t>Шестой уровень структуры</a:t>
            </a:r>
            <a:endParaRPr b="0" lang="ru-RU" sz="2000" spc="-1" strike="noStrike">
              <a:latin typeface="Arial"/>
            </a:endParaRPr>
          </a:p>
          <a:p>
            <a:pPr lvl="6" marL="3024000" indent="-216000">
              <a:spcBef>
                <a:spcPts val="283"/>
              </a:spcBef>
              <a:buClr>
                <a:srgbClr val="000000"/>
              </a:buClr>
              <a:buSzPct val="45000"/>
              <a:buFont typeface="Wingdings" charset="2"/>
              <a:buChar char=""/>
            </a:pPr>
            <a:r>
              <a:rPr b="0" lang="ru-RU" sz="2000" spc="-1" strike="noStrike">
                <a:latin typeface="Arial"/>
              </a:rPr>
              <a:t>Седьмой уровень структуры</a:t>
            </a:r>
            <a:endParaRPr b="0" lang="ru-RU"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grpSp>
        <p:nvGrpSpPr>
          <p:cNvPr id="293" name="Group 1"/>
          <p:cNvGrpSpPr/>
          <p:nvPr/>
        </p:nvGrpSpPr>
        <p:grpSpPr>
          <a:xfrm>
            <a:off x="1057680" y="544320"/>
            <a:ext cx="156960" cy="2031480"/>
            <a:chOff x="1057680" y="544320"/>
            <a:chExt cx="156960" cy="2031480"/>
          </a:xfrm>
        </p:grpSpPr>
        <p:sp>
          <p:nvSpPr>
            <p:cNvPr id="294" name="CustomShape 2"/>
            <p:cNvSpPr/>
            <p:nvPr/>
          </p:nvSpPr>
          <p:spPr>
            <a:xfrm>
              <a:off x="1057680" y="1015560"/>
              <a:ext cx="152640" cy="1136880"/>
            </a:xfrm>
            <a:prstGeom prst="rect">
              <a:avLst/>
            </a:prstGeom>
            <a:solidFill>
              <a:srgbClr val="000000"/>
            </a:solidFill>
            <a:ln w="12600">
              <a:noFill/>
            </a:ln>
          </p:spPr>
          <p:style>
            <a:lnRef idx="0"/>
            <a:fillRef idx="0"/>
            <a:effectRef idx="0"/>
            <a:fontRef idx="minor"/>
          </p:style>
        </p:sp>
        <p:sp>
          <p:nvSpPr>
            <p:cNvPr id="295" name="Line 3"/>
            <p:cNvSpPr/>
            <p:nvPr/>
          </p:nvSpPr>
          <p:spPr>
            <a:xfrm flipV="1">
              <a:off x="1214280" y="544320"/>
              <a:ext cx="360" cy="2031480"/>
            </a:xfrm>
            <a:prstGeom prst="line">
              <a:avLst/>
            </a:prstGeom>
            <a:ln w="20880">
              <a:solidFill>
                <a:srgbClr val="000000"/>
              </a:solidFill>
              <a:round/>
            </a:ln>
          </p:spPr>
          <p:style>
            <a:lnRef idx="0"/>
            <a:fillRef idx="0"/>
            <a:effectRef idx="0"/>
            <a:fontRef idx="minor"/>
          </p:style>
        </p:sp>
      </p:grpSp>
      <p:grpSp>
        <p:nvGrpSpPr>
          <p:cNvPr id="296" name="Group 4"/>
          <p:cNvGrpSpPr/>
          <p:nvPr/>
        </p:nvGrpSpPr>
        <p:grpSpPr>
          <a:xfrm>
            <a:off x="1689840" y="10250640"/>
            <a:ext cx="16717680" cy="289800"/>
            <a:chOff x="1689840" y="10250640"/>
            <a:chExt cx="16717680" cy="289800"/>
          </a:xfrm>
        </p:grpSpPr>
        <p:sp>
          <p:nvSpPr>
            <p:cNvPr id="297" name="Line 5"/>
            <p:cNvSpPr/>
            <p:nvPr/>
          </p:nvSpPr>
          <p:spPr>
            <a:xfrm>
              <a:off x="17912160" y="10457640"/>
              <a:ext cx="360" cy="82800"/>
            </a:xfrm>
            <a:prstGeom prst="line">
              <a:avLst/>
            </a:prstGeom>
            <a:ln w="42480">
              <a:solidFill>
                <a:srgbClr val="000000"/>
              </a:solidFill>
              <a:round/>
            </a:ln>
          </p:spPr>
          <p:style>
            <a:lnRef idx="0"/>
            <a:fillRef idx="0"/>
            <a:effectRef idx="0"/>
            <a:fontRef idx="minor"/>
          </p:style>
        </p:sp>
        <p:sp>
          <p:nvSpPr>
            <p:cNvPr id="298" name="Line 6"/>
            <p:cNvSpPr/>
            <p:nvPr/>
          </p:nvSpPr>
          <p:spPr>
            <a:xfrm>
              <a:off x="18036000" y="10457640"/>
              <a:ext cx="360" cy="82800"/>
            </a:xfrm>
            <a:prstGeom prst="line">
              <a:avLst/>
            </a:prstGeom>
            <a:ln w="42480">
              <a:solidFill>
                <a:srgbClr val="000000"/>
              </a:solidFill>
              <a:round/>
            </a:ln>
          </p:spPr>
          <p:style>
            <a:lnRef idx="0"/>
            <a:fillRef idx="0"/>
            <a:effectRef idx="0"/>
            <a:fontRef idx="minor"/>
          </p:style>
        </p:sp>
        <p:sp>
          <p:nvSpPr>
            <p:cNvPr id="299" name="Line 7"/>
            <p:cNvSpPr/>
            <p:nvPr/>
          </p:nvSpPr>
          <p:spPr>
            <a:xfrm>
              <a:off x="18159480" y="10457640"/>
              <a:ext cx="360" cy="82800"/>
            </a:xfrm>
            <a:prstGeom prst="line">
              <a:avLst/>
            </a:prstGeom>
            <a:ln w="42480">
              <a:solidFill>
                <a:srgbClr val="000000"/>
              </a:solidFill>
              <a:round/>
            </a:ln>
          </p:spPr>
          <p:style>
            <a:lnRef idx="0"/>
            <a:fillRef idx="0"/>
            <a:effectRef idx="0"/>
            <a:fontRef idx="minor"/>
          </p:style>
        </p:sp>
        <p:sp>
          <p:nvSpPr>
            <p:cNvPr id="300" name="Line 8"/>
            <p:cNvSpPr/>
            <p:nvPr/>
          </p:nvSpPr>
          <p:spPr>
            <a:xfrm>
              <a:off x="18283320" y="10457640"/>
              <a:ext cx="360" cy="82800"/>
            </a:xfrm>
            <a:prstGeom prst="line">
              <a:avLst/>
            </a:prstGeom>
            <a:ln w="42480">
              <a:solidFill>
                <a:srgbClr val="000000"/>
              </a:solidFill>
              <a:round/>
            </a:ln>
          </p:spPr>
          <p:style>
            <a:lnRef idx="0"/>
            <a:fillRef idx="0"/>
            <a:effectRef idx="0"/>
            <a:fontRef idx="minor"/>
          </p:style>
        </p:sp>
        <p:sp>
          <p:nvSpPr>
            <p:cNvPr id="301" name="Line 9"/>
            <p:cNvSpPr/>
            <p:nvPr/>
          </p:nvSpPr>
          <p:spPr>
            <a:xfrm>
              <a:off x="18407160" y="10416600"/>
              <a:ext cx="360" cy="123840"/>
            </a:xfrm>
            <a:prstGeom prst="line">
              <a:avLst/>
            </a:prstGeom>
            <a:ln w="42480">
              <a:solidFill>
                <a:srgbClr val="000000"/>
              </a:solidFill>
              <a:round/>
            </a:ln>
          </p:spPr>
          <p:style>
            <a:lnRef idx="0"/>
            <a:fillRef idx="0"/>
            <a:effectRef idx="0"/>
            <a:fontRef idx="minor"/>
          </p:style>
        </p:sp>
        <p:sp>
          <p:nvSpPr>
            <p:cNvPr id="302" name="Line 10"/>
            <p:cNvSpPr/>
            <p:nvPr/>
          </p:nvSpPr>
          <p:spPr>
            <a:xfrm>
              <a:off x="15932160" y="10416600"/>
              <a:ext cx="360" cy="123840"/>
            </a:xfrm>
            <a:prstGeom prst="line">
              <a:avLst/>
            </a:prstGeom>
            <a:ln w="42480">
              <a:solidFill>
                <a:srgbClr val="000000"/>
              </a:solidFill>
              <a:round/>
            </a:ln>
          </p:spPr>
          <p:style>
            <a:lnRef idx="0"/>
            <a:fillRef idx="0"/>
            <a:effectRef idx="0"/>
            <a:fontRef idx="minor"/>
          </p:style>
        </p:sp>
        <p:sp>
          <p:nvSpPr>
            <p:cNvPr id="303" name="Line 11"/>
            <p:cNvSpPr/>
            <p:nvPr/>
          </p:nvSpPr>
          <p:spPr>
            <a:xfrm>
              <a:off x="16055640" y="10457640"/>
              <a:ext cx="360" cy="82800"/>
            </a:xfrm>
            <a:prstGeom prst="line">
              <a:avLst/>
            </a:prstGeom>
            <a:ln w="42480">
              <a:solidFill>
                <a:srgbClr val="000000"/>
              </a:solidFill>
              <a:round/>
            </a:ln>
          </p:spPr>
          <p:style>
            <a:lnRef idx="0"/>
            <a:fillRef idx="0"/>
            <a:effectRef idx="0"/>
            <a:fontRef idx="minor"/>
          </p:style>
        </p:sp>
        <p:sp>
          <p:nvSpPr>
            <p:cNvPr id="304" name="Line 12"/>
            <p:cNvSpPr/>
            <p:nvPr/>
          </p:nvSpPr>
          <p:spPr>
            <a:xfrm>
              <a:off x="16179480" y="10457640"/>
              <a:ext cx="360" cy="82800"/>
            </a:xfrm>
            <a:prstGeom prst="line">
              <a:avLst/>
            </a:prstGeom>
            <a:ln w="42480">
              <a:solidFill>
                <a:srgbClr val="000000"/>
              </a:solidFill>
              <a:round/>
            </a:ln>
          </p:spPr>
          <p:style>
            <a:lnRef idx="0"/>
            <a:fillRef idx="0"/>
            <a:effectRef idx="0"/>
            <a:fontRef idx="minor"/>
          </p:style>
        </p:sp>
        <p:sp>
          <p:nvSpPr>
            <p:cNvPr id="305" name="Line 13"/>
            <p:cNvSpPr/>
            <p:nvPr/>
          </p:nvSpPr>
          <p:spPr>
            <a:xfrm>
              <a:off x="16303320" y="10457640"/>
              <a:ext cx="360" cy="82800"/>
            </a:xfrm>
            <a:prstGeom prst="line">
              <a:avLst/>
            </a:prstGeom>
            <a:ln w="42480">
              <a:solidFill>
                <a:srgbClr val="000000"/>
              </a:solidFill>
              <a:round/>
            </a:ln>
          </p:spPr>
          <p:style>
            <a:lnRef idx="0"/>
            <a:fillRef idx="0"/>
            <a:effectRef idx="0"/>
            <a:fontRef idx="minor"/>
          </p:style>
        </p:sp>
        <p:sp>
          <p:nvSpPr>
            <p:cNvPr id="306" name="Line 14"/>
            <p:cNvSpPr/>
            <p:nvPr/>
          </p:nvSpPr>
          <p:spPr>
            <a:xfrm>
              <a:off x="16427160" y="10457640"/>
              <a:ext cx="360" cy="82800"/>
            </a:xfrm>
            <a:prstGeom prst="line">
              <a:avLst/>
            </a:prstGeom>
            <a:ln w="42480">
              <a:solidFill>
                <a:srgbClr val="000000"/>
              </a:solidFill>
              <a:round/>
            </a:ln>
          </p:spPr>
          <p:style>
            <a:lnRef idx="0"/>
            <a:fillRef idx="0"/>
            <a:effectRef idx="0"/>
            <a:fontRef idx="minor"/>
          </p:style>
        </p:sp>
        <p:sp>
          <p:nvSpPr>
            <p:cNvPr id="307" name="Line 15"/>
            <p:cNvSpPr/>
            <p:nvPr/>
          </p:nvSpPr>
          <p:spPr>
            <a:xfrm>
              <a:off x="16551000" y="10416600"/>
              <a:ext cx="360" cy="123840"/>
            </a:xfrm>
            <a:prstGeom prst="line">
              <a:avLst/>
            </a:prstGeom>
            <a:ln w="42480">
              <a:solidFill>
                <a:srgbClr val="000000"/>
              </a:solidFill>
              <a:round/>
            </a:ln>
          </p:spPr>
          <p:style>
            <a:lnRef idx="0"/>
            <a:fillRef idx="0"/>
            <a:effectRef idx="0"/>
            <a:fontRef idx="minor"/>
          </p:style>
        </p:sp>
        <p:sp>
          <p:nvSpPr>
            <p:cNvPr id="308" name="Line 16"/>
            <p:cNvSpPr/>
            <p:nvPr/>
          </p:nvSpPr>
          <p:spPr>
            <a:xfrm>
              <a:off x="15312960" y="10416600"/>
              <a:ext cx="360" cy="123840"/>
            </a:xfrm>
            <a:prstGeom prst="line">
              <a:avLst/>
            </a:prstGeom>
            <a:ln w="42480">
              <a:solidFill>
                <a:srgbClr val="000000"/>
              </a:solidFill>
              <a:round/>
            </a:ln>
          </p:spPr>
          <p:style>
            <a:lnRef idx="0"/>
            <a:fillRef idx="0"/>
            <a:effectRef idx="0"/>
            <a:fontRef idx="minor"/>
          </p:style>
        </p:sp>
        <p:sp>
          <p:nvSpPr>
            <p:cNvPr id="309" name="Line 17"/>
            <p:cNvSpPr/>
            <p:nvPr/>
          </p:nvSpPr>
          <p:spPr>
            <a:xfrm>
              <a:off x="15436800" y="10457640"/>
              <a:ext cx="360" cy="82800"/>
            </a:xfrm>
            <a:prstGeom prst="line">
              <a:avLst/>
            </a:prstGeom>
            <a:ln w="42480">
              <a:solidFill>
                <a:srgbClr val="000000"/>
              </a:solidFill>
              <a:round/>
            </a:ln>
          </p:spPr>
          <p:style>
            <a:lnRef idx="0"/>
            <a:fillRef idx="0"/>
            <a:effectRef idx="0"/>
            <a:fontRef idx="minor"/>
          </p:style>
        </p:sp>
        <p:sp>
          <p:nvSpPr>
            <p:cNvPr id="310" name="Line 18"/>
            <p:cNvSpPr/>
            <p:nvPr/>
          </p:nvSpPr>
          <p:spPr>
            <a:xfrm>
              <a:off x="15560640" y="10457640"/>
              <a:ext cx="360" cy="82800"/>
            </a:xfrm>
            <a:prstGeom prst="line">
              <a:avLst/>
            </a:prstGeom>
            <a:ln w="42480">
              <a:solidFill>
                <a:srgbClr val="000000"/>
              </a:solidFill>
              <a:round/>
            </a:ln>
          </p:spPr>
          <p:style>
            <a:lnRef idx="0"/>
            <a:fillRef idx="0"/>
            <a:effectRef idx="0"/>
            <a:fontRef idx="minor"/>
          </p:style>
        </p:sp>
        <p:sp>
          <p:nvSpPr>
            <p:cNvPr id="311" name="Line 19"/>
            <p:cNvSpPr/>
            <p:nvPr/>
          </p:nvSpPr>
          <p:spPr>
            <a:xfrm>
              <a:off x="15684480" y="10457640"/>
              <a:ext cx="360" cy="82800"/>
            </a:xfrm>
            <a:prstGeom prst="line">
              <a:avLst/>
            </a:prstGeom>
            <a:ln w="42480">
              <a:solidFill>
                <a:srgbClr val="000000"/>
              </a:solidFill>
              <a:round/>
            </a:ln>
          </p:spPr>
          <p:style>
            <a:lnRef idx="0"/>
            <a:fillRef idx="0"/>
            <a:effectRef idx="0"/>
            <a:fontRef idx="minor"/>
          </p:style>
        </p:sp>
        <p:sp>
          <p:nvSpPr>
            <p:cNvPr id="312" name="Line 20"/>
            <p:cNvSpPr/>
            <p:nvPr/>
          </p:nvSpPr>
          <p:spPr>
            <a:xfrm>
              <a:off x="15808320" y="10457640"/>
              <a:ext cx="360" cy="82800"/>
            </a:xfrm>
            <a:prstGeom prst="line">
              <a:avLst/>
            </a:prstGeom>
            <a:ln w="42480">
              <a:solidFill>
                <a:srgbClr val="000000"/>
              </a:solidFill>
              <a:round/>
            </a:ln>
          </p:spPr>
          <p:style>
            <a:lnRef idx="0"/>
            <a:fillRef idx="0"/>
            <a:effectRef idx="0"/>
            <a:fontRef idx="minor"/>
          </p:style>
        </p:sp>
        <p:sp>
          <p:nvSpPr>
            <p:cNvPr id="313" name="Line 21"/>
            <p:cNvSpPr/>
            <p:nvPr/>
          </p:nvSpPr>
          <p:spPr>
            <a:xfrm>
              <a:off x="14694120" y="10416600"/>
              <a:ext cx="360" cy="123840"/>
            </a:xfrm>
            <a:prstGeom prst="line">
              <a:avLst/>
            </a:prstGeom>
            <a:ln w="42480">
              <a:solidFill>
                <a:srgbClr val="000000"/>
              </a:solidFill>
              <a:round/>
            </a:ln>
          </p:spPr>
          <p:style>
            <a:lnRef idx="0"/>
            <a:fillRef idx="0"/>
            <a:effectRef idx="0"/>
            <a:fontRef idx="minor"/>
          </p:style>
        </p:sp>
        <p:sp>
          <p:nvSpPr>
            <p:cNvPr id="314" name="Line 22"/>
            <p:cNvSpPr/>
            <p:nvPr/>
          </p:nvSpPr>
          <p:spPr>
            <a:xfrm>
              <a:off x="14817960" y="10457640"/>
              <a:ext cx="360" cy="82800"/>
            </a:xfrm>
            <a:prstGeom prst="line">
              <a:avLst/>
            </a:prstGeom>
            <a:ln w="42480">
              <a:solidFill>
                <a:srgbClr val="000000"/>
              </a:solidFill>
              <a:round/>
            </a:ln>
          </p:spPr>
          <p:style>
            <a:lnRef idx="0"/>
            <a:fillRef idx="0"/>
            <a:effectRef idx="0"/>
            <a:fontRef idx="minor"/>
          </p:style>
        </p:sp>
        <p:sp>
          <p:nvSpPr>
            <p:cNvPr id="315" name="Line 23"/>
            <p:cNvSpPr/>
            <p:nvPr/>
          </p:nvSpPr>
          <p:spPr>
            <a:xfrm>
              <a:off x="14941440" y="10457640"/>
              <a:ext cx="360" cy="82800"/>
            </a:xfrm>
            <a:prstGeom prst="line">
              <a:avLst/>
            </a:prstGeom>
            <a:ln w="42480">
              <a:solidFill>
                <a:srgbClr val="000000"/>
              </a:solidFill>
              <a:round/>
            </a:ln>
          </p:spPr>
          <p:style>
            <a:lnRef idx="0"/>
            <a:fillRef idx="0"/>
            <a:effectRef idx="0"/>
            <a:fontRef idx="minor"/>
          </p:style>
        </p:sp>
        <p:sp>
          <p:nvSpPr>
            <p:cNvPr id="316" name="Line 24"/>
            <p:cNvSpPr/>
            <p:nvPr/>
          </p:nvSpPr>
          <p:spPr>
            <a:xfrm>
              <a:off x="15065280" y="10457640"/>
              <a:ext cx="360" cy="82800"/>
            </a:xfrm>
            <a:prstGeom prst="line">
              <a:avLst/>
            </a:prstGeom>
            <a:ln w="42480">
              <a:solidFill>
                <a:srgbClr val="000000"/>
              </a:solidFill>
              <a:round/>
            </a:ln>
          </p:spPr>
          <p:style>
            <a:lnRef idx="0"/>
            <a:fillRef idx="0"/>
            <a:effectRef idx="0"/>
            <a:fontRef idx="minor"/>
          </p:style>
        </p:sp>
        <p:sp>
          <p:nvSpPr>
            <p:cNvPr id="317" name="Line 25"/>
            <p:cNvSpPr/>
            <p:nvPr/>
          </p:nvSpPr>
          <p:spPr>
            <a:xfrm>
              <a:off x="15189120" y="10457640"/>
              <a:ext cx="360" cy="82800"/>
            </a:xfrm>
            <a:prstGeom prst="line">
              <a:avLst/>
            </a:prstGeom>
            <a:ln w="42480">
              <a:solidFill>
                <a:srgbClr val="000000"/>
              </a:solidFill>
              <a:round/>
            </a:ln>
          </p:spPr>
          <p:style>
            <a:lnRef idx="0"/>
            <a:fillRef idx="0"/>
            <a:effectRef idx="0"/>
            <a:fontRef idx="minor"/>
          </p:style>
        </p:sp>
        <p:sp>
          <p:nvSpPr>
            <p:cNvPr id="318" name="Line 26"/>
            <p:cNvSpPr/>
            <p:nvPr/>
          </p:nvSpPr>
          <p:spPr>
            <a:xfrm>
              <a:off x="14074200" y="10416600"/>
              <a:ext cx="360" cy="123840"/>
            </a:xfrm>
            <a:prstGeom prst="line">
              <a:avLst/>
            </a:prstGeom>
            <a:ln w="42480">
              <a:solidFill>
                <a:srgbClr val="000000"/>
              </a:solidFill>
              <a:round/>
            </a:ln>
          </p:spPr>
          <p:style>
            <a:lnRef idx="0"/>
            <a:fillRef idx="0"/>
            <a:effectRef idx="0"/>
            <a:fontRef idx="minor"/>
          </p:style>
        </p:sp>
        <p:sp>
          <p:nvSpPr>
            <p:cNvPr id="319" name="Line 27"/>
            <p:cNvSpPr/>
            <p:nvPr/>
          </p:nvSpPr>
          <p:spPr>
            <a:xfrm>
              <a:off x="14198040" y="10457640"/>
              <a:ext cx="360" cy="82800"/>
            </a:xfrm>
            <a:prstGeom prst="line">
              <a:avLst/>
            </a:prstGeom>
            <a:ln w="42480">
              <a:solidFill>
                <a:srgbClr val="000000"/>
              </a:solidFill>
              <a:round/>
            </a:ln>
          </p:spPr>
          <p:style>
            <a:lnRef idx="0"/>
            <a:fillRef idx="0"/>
            <a:effectRef idx="0"/>
            <a:fontRef idx="minor"/>
          </p:style>
        </p:sp>
        <p:sp>
          <p:nvSpPr>
            <p:cNvPr id="320" name="Line 28"/>
            <p:cNvSpPr/>
            <p:nvPr/>
          </p:nvSpPr>
          <p:spPr>
            <a:xfrm>
              <a:off x="14321880" y="10457640"/>
              <a:ext cx="360" cy="82800"/>
            </a:xfrm>
            <a:prstGeom prst="line">
              <a:avLst/>
            </a:prstGeom>
            <a:ln w="42480">
              <a:solidFill>
                <a:srgbClr val="000000"/>
              </a:solidFill>
              <a:round/>
            </a:ln>
          </p:spPr>
          <p:style>
            <a:lnRef idx="0"/>
            <a:fillRef idx="0"/>
            <a:effectRef idx="0"/>
            <a:fontRef idx="minor"/>
          </p:style>
        </p:sp>
        <p:sp>
          <p:nvSpPr>
            <p:cNvPr id="321" name="Line 29"/>
            <p:cNvSpPr/>
            <p:nvPr/>
          </p:nvSpPr>
          <p:spPr>
            <a:xfrm>
              <a:off x="14445720" y="10457640"/>
              <a:ext cx="360" cy="82800"/>
            </a:xfrm>
            <a:prstGeom prst="line">
              <a:avLst/>
            </a:prstGeom>
            <a:ln w="42480">
              <a:solidFill>
                <a:srgbClr val="000000"/>
              </a:solidFill>
              <a:round/>
            </a:ln>
          </p:spPr>
          <p:style>
            <a:lnRef idx="0"/>
            <a:fillRef idx="0"/>
            <a:effectRef idx="0"/>
            <a:fontRef idx="minor"/>
          </p:style>
        </p:sp>
        <p:sp>
          <p:nvSpPr>
            <p:cNvPr id="322" name="Line 30"/>
            <p:cNvSpPr/>
            <p:nvPr/>
          </p:nvSpPr>
          <p:spPr>
            <a:xfrm>
              <a:off x="14570280" y="10457640"/>
              <a:ext cx="360" cy="82800"/>
            </a:xfrm>
            <a:prstGeom prst="line">
              <a:avLst/>
            </a:prstGeom>
            <a:ln w="42480">
              <a:solidFill>
                <a:srgbClr val="000000"/>
              </a:solidFill>
              <a:round/>
            </a:ln>
          </p:spPr>
          <p:style>
            <a:lnRef idx="0"/>
            <a:fillRef idx="0"/>
            <a:effectRef idx="0"/>
            <a:fontRef idx="minor"/>
          </p:style>
        </p:sp>
        <p:sp>
          <p:nvSpPr>
            <p:cNvPr id="323" name="Line 31"/>
            <p:cNvSpPr/>
            <p:nvPr/>
          </p:nvSpPr>
          <p:spPr>
            <a:xfrm>
              <a:off x="13455360" y="10416600"/>
              <a:ext cx="360" cy="123840"/>
            </a:xfrm>
            <a:prstGeom prst="line">
              <a:avLst/>
            </a:prstGeom>
            <a:ln w="42480">
              <a:solidFill>
                <a:srgbClr val="000000"/>
              </a:solidFill>
              <a:round/>
            </a:ln>
          </p:spPr>
          <p:style>
            <a:lnRef idx="0"/>
            <a:fillRef idx="0"/>
            <a:effectRef idx="0"/>
            <a:fontRef idx="minor"/>
          </p:style>
        </p:sp>
        <p:sp>
          <p:nvSpPr>
            <p:cNvPr id="324" name="Line 32"/>
            <p:cNvSpPr/>
            <p:nvPr/>
          </p:nvSpPr>
          <p:spPr>
            <a:xfrm>
              <a:off x="13579200" y="10457640"/>
              <a:ext cx="360" cy="82800"/>
            </a:xfrm>
            <a:prstGeom prst="line">
              <a:avLst/>
            </a:prstGeom>
            <a:ln w="42480">
              <a:solidFill>
                <a:srgbClr val="000000"/>
              </a:solidFill>
              <a:round/>
            </a:ln>
          </p:spPr>
          <p:style>
            <a:lnRef idx="0"/>
            <a:fillRef idx="0"/>
            <a:effectRef idx="0"/>
            <a:fontRef idx="minor"/>
          </p:style>
        </p:sp>
        <p:sp>
          <p:nvSpPr>
            <p:cNvPr id="325" name="Line 33"/>
            <p:cNvSpPr/>
            <p:nvPr/>
          </p:nvSpPr>
          <p:spPr>
            <a:xfrm>
              <a:off x="13703040" y="10457640"/>
              <a:ext cx="360" cy="82800"/>
            </a:xfrm>
            <a:prstGeom prst="line">
              <a:avLst/>
            </a:prstGeom>
            <a:ln w="42480">
              <a:solidFill>
                <a:srgbClr val="000000"/>
              </a:solidFill>
              <a:round/>
            </a:ln>
          </p:spPr>
          <p:style>
            <a:lnRef idx="0"/>
            <a:fillRef idx="0"/>
            <a:effectRef idx="0"/>
            <a:fontRef idx="minor"/>
          </p:style>
        </p:sp>
        <p:sp>
          <p:nvSpPr>
            <p:cNvPr id="326" name="Line 34"/>
            <p:cNvSpPr/>
            <p:nvPr/>
          </p:nvSpPr>
          <p:spPr>
            <a:xfrm>
              <a:off x="13826880" y="10457640"/>
              <a:ext cx="360" cy="82800"/>
            </a:xfrm>
            <a:prstGeom prst="line">
              <a:avLst/>
            </a:prstGeom>
            <a:ln w="42480">
              <a:solidFill>
                <a:srgbClr val="000000"/>
              </a:solidFill>
              <a:round/>
            </a:ln>
          </p:spPr>
          <p:style>
            <a:lnRef idx="0"/>
            <a:fillRef idx="0"/>
            <a:effectRef idx="0"/>
            <a:fontRef idx="minor"/>
          </p:style>
        </p:sp>
        <p:sp>
          <p:nvSpPr>
            <p:cNvPr id="327" name="Line 35"/>
            <p:cNvSpPr/>
            <p:nvPr/>
          </p:nvSpPr>
          <p:spPr>
            <a:xfrm>
              <a:off x="13950360" y="10457640"/>
              <a:ext cx="360" cy="82800"/>
            </a:xfrm>
            <a:prstGeom prst="line">
              <a:avLst/>
            </a:prstGeom>
            <a:ln w="42480">
              <a:solidFill>
                <a:srgbClr val="000000"/>
              </a:solidFill>
              <a:round/>
            </a:ln>
          </p:spPr>
          <p:style>
            <a:lnRef idx="0"/>
            <a:fillRef idx="0"/>
            <a:effectRef idx="0"/>
            <a:fontRef idx="minor"/>
          </p:style>
        </p:sp>
        <p:sp>
          <p:nvSpPr>
            <p:cNvPr id="328" name="Line 36"/>
            <p:cNvSpPr/>
            <p:nvPr/>
          </p:nvSpPr>
          <p:spPr>
            <a:xfrm>
              <a:off x="12836160" y="10416600"/>
              <a:ext cx="360" cy="123840"/>
            </a:xfrm>
            <a:prstGeom prst="line">
              <a:avLst/>
            </a:prstGeom>
            <a:ln w="42480">
              <a:solidFill>
                <a:srgbClr val="000000"/>
              </a:solidFill>
              <a:round/>
            </a:ln>
          </p:spPr>
          <p:style>
            <a:lnRef idx="0"/>
            <a:fillRef idx="0"/>
            <a:effectRef idx="0"/>
            <a:fontRef idx="minor"/>
          </p:style>
        </p:sp>
        <p:sp>
          <p:nvSpPr>
            <p:cNvPr id="329" name="Line 37"/>
            <p:cNvSpPr/>
            <p:nvPr/>
          </p:nvSpPr>
          <p:spPr>
            <a:xfrm>
              <a:off x="12960000" y="10457640"/>
              <a:ext cx="360" cy="82800"/>
            </a:xfrm>
            <a:prstGeom prst="line">
              <a:avLst/>
            </a:prstGeom>
            <a:ln w="42480">
              <a:solidFill>
                <a:srgbClr val="000000"/>
              </a:solidFill>
              <a:round/>
            </a:ln>
          </p:spPr>
          <p:style>
            <a:lnRef idx="0"/>
            <a:fillRef idx="0"/>
            <a:effectRef idx="0"/>
            <a:fontRef idx="minor"/>
          </p:style>
        </p:sp>
        <p:sp>
          <p:nvSpPr>
            <p:cNvPr id="330" name="Line 38"/>
            <p:cNvSpPr/>
            <p:nvPr/>
          </p:nvSpPr>
          <p:spPr>
            <a:xfrm>
              <a:off x="13083840" y="10457640"/>
              <a:ext cx="360" cy="82800"/>
            </a:xfrm>
            <a:prstGeom prst="line">
              <a:avLst/>
            </a:prstGeom>
            <a:ln w="42480">
              <a:solidFill>
                <a:srgbClr val="000000"/>
              </a:solidFill>
              <a:round/>
            </a:ln>
          </p:spPr>
          <p:style>
            <a:lnRef idx="0"/>
            <a:fillRef idx="0"/>
            <a:effectRef idx="0"/>
            <a:fontRef idx="minor"/>
          </p:style>
        </p:sp>
        <p:sp>
          <p:nvSpPr>
            <p:cNvPr id="331" name="Line 39"/>
            <p:cNvSpPr/>
            <p:nvPr/>
          </p:nvSpPr>
          <p:spPr>
            <a:xfrm>
              <a:off x="13207680" y="10457640"/>
              <a:ext cx="360" cy="82800"/>
            </a:xfrm>
            <a:prstGeom prst="line">
              <a:avLst/>
            </a:prstGeom>
            <a:ln w="42480">
              <a:solidFill>
                <a:srgbClr val="000000"/>
              </a:solidFill>
              <a:round/>
            </a:ln>
          </p:spPr>
          <p:style>
            <a:lnRef idx="0"/>
            <a:fillRef idx="0"/>
            <a:effectRef idx="0"/>
            <a:fontRef idx="minor"/>
          </p:style>
        </p:sp>
        <p:sp>
          <p:nvSpPr>
            <p:cNvPr id="332" name="Line 40"/>
            <p:cNvSpPr/>
            <p:nvPr/>
          </p:nvSpPr>
          <p:spPr>
            <a:xfrm>
              <a:off x="13331520" y="10457640"/>
              <a:ext cx="360" cy="82800"/>
            </a:xfrm>
            <a:prstGeom prst="line">
              <a:avLst/>
            </a:prstGeom>
            <a:ln w="42480">
              <a:solidFill>
                <a:srgbClr val="000000"/>
              </a:solidFill>
              <a:round/>
            </a:ln>
          </p:spPr>
          <p:style>
            <a:lnRef idx="0"/>
            <a:fillRef idx="0"/>
            <a:effectRef idx="0"/>
            <a:fontRef idx="minor"/>
          </p:style>
        </p:sp>
        <p:sp>
          <p:nvSpPr>
            <p:cNvPr id="333" name="Line 41"/>
            <p:cNvSpPr/>
            <p:nvPr/>
          </p:nvSpPr>
          <p:spPr>
            <a:xfrm>
              <a:off x="12217320" y="10416600"/>
              <a:ext cx="360" cy="123840"/>
            </a:xfrm>
            <a:prstGeom prst="line">
              <a:avLst/>
            </a:prstGeom>
            <a:ln w="42480">
              <a:solidFill>
                <a:srgbClr val="000000"/>
              </a:solidFill>
              <a:round/>
            </a:ln>
          </p:spPr>
          <p:style>
            <a:lnRef idx="0"/>
            <a:fillRef idx="0"/>
            <a:effectRef idx="0"/>
            <a:fontRef idx="minor"/>
          </p:style>
        </p:sp>
        <p:sp>
          <p:nvSpPr>
            <p:cNvPr id="334" name="Line 42"/>
            <p:cNvSpPr/>
            <p:nvPr/>
          </p:nvSpPr>
          <p:spPr>
            <a:xfrm>
              <a:off x="12341160" y="10457640"/>
              <a:ext cx="360" cy="82800"/>
            </a:xfrm>
            <a:prstGeom prst="line">
              <a:avLst/>
            </a:prstGeom>
            <a:ln w="42480">
              <a:solidFill>
                <a:srgbClr val="000000"/>
              </a:solidFill>
              <a:round/>
            </a:ln>
          </p:spPr>
          <p:style>
            <a:lnRef idx="0"/>
            <a:fillRef idx="0"/>
            <a:effectRef idx="0"/>
            <a:fontRef idx="minor"/>
          </p:style>
        </p:sp>
        <p:sp>
          <p:nvSpPr>
            <p:cNvPr id="335" name="Line 43"/>
            <p:cNvSpPr/>
            <p:nvPr/>
          </p:nvSpPr>
          <p:spPr>
            <a:xfrm>
              <a:off x="12465000" y="10457640"/>
              <a:ext cx="360" cy="82800"/>
            </a:xfrm>
            <a:prstGeom prst="line">
              <a:avLst/>
            </a:prstGeom>
            <a:ln w="42480">
              <a:solidFill>
                <a:srgbClr val="000000"/>
              </a:solidFill>
              <a:round/>
            </a:ln>
          </p:spPr>
          <p:style>
            <a:lnRef idx="0"/>
            <a:fillRef idx="0"/>
            <a:effectRef idx="0"/>
            <a:fontRef idx="minor"/>
          </p:style>
        </p:sp>
        <p:sp>
          <p:nvSpPr>
            <p:cNvPr id="336" name="Line 44"/>
            <p:cNvSpPr/>
            <p:nvPr/>
          </p:nvSpPr>
          <p:spPr>
            <a:xfrm>
              <a:off x="12588840" y="10457640"/>
              <a:ext cx="360" cy="82800"/>
            </a:xfrm>
            <a:prstGeom prst="line">
              <a:avLst/>
            </a:prstGeom>
            <a:ln w="42480">
              <a:solidFill>
                <a:srgbClr val="000000"/>
              </a:solidFill>
              <a:round/>
            </a:ln>
          </p:spPr>
          <p:style>
            <a:lnRef idx="0"/>
            <a:fillRef idx="0"/>
            <a:effectRef idx="0"/>
            <a:fontRef idx="minor"/>
          </p:style>
        </p:sp>
        <p:sp>
          <p:nvSpPr>
            <p:cNvPr id="337" name="Line 45"/>
            <p:cNvSpPr/>
            <p:nvPr/>
          </p:nvSpPr>
          <p:spPr>
            <a:xfrm>
              <a:off x="12712680" y="10457640"/>
              <a:ext cx="360" cy="82800"/>
            </a:xfrm>
            <a:prstGeom prst="line">
              <a:avLst/>
            </a:prstGeom>
            <a:ln w="42480">
              <a:solidFill>
                <a:srgbClr val="000000"/>
              </a:solidFill>
              <a:round/>
            </a:ln>
          </p:spPr>
          <p:style>
            <a:lnRef idx="0"/>
            <a:fillRef idx="0"/>
            <a:effectRef idx="0"/>
            <a:fontRef idx="minor"/>
          </p:style>
        </p:sp>
        <p:sp>
          <p:nvSpPr>
            <p:cNvPr id="338" name="Line 46"/>
            <p:cNvSpPr/>
            <p:nvPr/>
          </p:nvSpPr>
          <p:spPr>
            <a:xfrm>
              <a:off x="11598480" y="10416600"/>
              <a:ext cx="360" cy="123840"/>
            </a:xfrm>
            <a:prstGeom prst="line">
              <a:avLst/>
            </a:prstGeom>
            <a:ln w="42480">
              <a:solidFill>
                <a:srgbClr val="000000"/>
              </a:solidFill>
              <a:round/>
            </a:ln>
          </p:spPr>
          <p:style>
            <a:lnRef idx="0"/>
            <a:fillRef idx="0"/>
            <a:effectRef idx="0"/>
            <a:fontRef idx="minor"/>
          </p:style>
        </p:sp>
        <p:sp>
          <p:nvSpPr>
            <p:cNvPr id="339" name="Line 47"/>
            <p:cNvSpPr/>
            <p:nvPr/>
          </p:nvSpPr>
          <p:spPr>
            <a:xfrm>
              <a:off x="11722320" y="10457640"/>
              <a:ext cx="360" cy="82800"/>
            </a:xfrm>
            <a:prstGeom prst="line">
              <a:avLst/>
            </a:prstGeom>
            <a:ln w="42480">
              <a:solidFill>
                <a:srgbClr val="000000"/>
              </a:solidFill>
              <a:round/>
            </a:ln>
          </p:spPr>
          <p:style>
            <a:lnRef idx="0"/>
            <a:fillRef idx="0"/>
            <a:effectRef idx="0"/>
            <a:fontRef idx="minor"/>
          </p:style>
        </p:sp>
        <p:sp>
          <p:nvSpPr>
            <p:cNvPr id="340" name="Line 48"/>
            <p:cNvSpPr/>
            <p:nvPr/>
          </p:nvSpPr>
          <p:spPr>
            <a:xfrm>
              <a:off x="11845800" y="10457640"/>
              <a:ext cx="360" cy="82800"/>
            </a:xfrm>
            <a:prstGeom prst="line">
              <a:avLst/>
            </a:prstGeom>
            <a:ln w="42480">
              <a:solidFill>
                <a:srgbClr val="000000"/>
              </a:solidFill>
              <a:round/>
            </a:ln>
          </p:spPr>
          <p:style>
            <a:lnRef idx="0"/>
            <a:fillRef idx="0"/>
            <a:effectRef idx="0"/>
            <a:fontRef idx="minor"/>
          </p:style>
        </p:sp>
        <p:sp>
          <p:nvSpPr>
            <p:cNvPr id="341" name="Line 49"/>
            <p:cNvSpPr/>
            <p:nvPr/>
          </p:nvSpPr>
          <p:spPr>
            <a:xfrm>
              <a:off x="11969640" y="10457640"/>
              <a:ext cx="360" cy="82800"/>
            </a:xfrm>
            <a:prstGeom prst="line">
              <a:avLst/>
            </a:prstGeom>
            <a:ln w="42480">
              <a:solidFill>
                <a:srgbClr val="000000"/>
              </a:solidFill>
              <a:round/>
            </a:ln>
          </p:spPr>
          <p:style>
            <a:lnRef idx="0"/>
            <a:fillRef idx="0"/>
            <a:effectRef idx="0"/>
            <a:fontRef idx="minor"/>
          </p:style>
        </p:sp>
        <p:sp>
          <p:nvSpPr>
            <p:cNvPr id="342" name="Line 50"/>
            <p:cNvSpPr/>
            <p:nvPr/>
          </p:nvSpPr>
          <p:spPr>
            <a:xfrm>
              <a:off x="12093480" y="10457640"/>
              <a:ext cx="360" cy="82800"/>
            </a:xfrm>
            <a:prstGeom prst="line">
              <a:avLst/>
            </a:prstGeom>
            <a:ln w="42480">
              <a:solidFill>
                <a:srgbClr val="000000"/>
              </a:solidFill>
              <a:round/>
            </a:ln>
          </p:spPr>
          <p:style>
            <a:lnRef idx="0"/>
            <a:fillRef idx="0"/>
            <a:effectRef idx="0"/>
            <a:fontRef idx="minor"/>
          </p:style>
        </p:sp>
        <p:sp>
          <p:nvSpPr>
            <p:cNvPr id="343" name="Line 51"/>
            <p:cNvSpPr/>
            <p:nvPr/>
          </p:nvSpPr>
          <p:spPr>
            <a:xfrm>
              <a:off x="10979280" y="10416600"/>
              <a:ext cx="360" cy="123840"/>
            </a:xfrm>
            <a:prstGeom prst="line">
              <a:avLst/>
            </a:prstGeom>
            <a:ln w="42480">
              <a:solidFill>
                <a:srgbClr val="000000"/>
              </a:solidFill>
              <a:round/>
            </a:ln>
          </p:spPr>
          <p:style>
            <a:lnRef idx="0"/>
            <a:fillRef idx="0"/>
            <a:effectRef idx="0"/>
            <a:fontRef idx="minor"/>
          </p:style>
        </p:sp>
        <p:sp>
          <p:nvSpPr>
            <p:cNvPr id="344" name="Line 52"/>
            <p:cNvSpPr/>
            <p:nvPr/>
          </p:nvSpPr>
          <p:spPr>
            <a:xfrm>
              <a:off x="11103120" y="10457640"/>
              <a:ext cx="360" cy="82800"/>
            </a:xfrm>
            <a:prstGeom prst="line">
              <a:avLst/>
            </a:prstGeom>
            <a:ln w="42480">
              <a:solidFill>
                <a:srgbClr val="000000"/>
              </a:solidFill>
              <a:round/>
            </a:ln>
          </p:spPr>
          <p:style>
            <a:lnRef idx="0"/>
            <a:fillRef idx="0"/>
            <a:effectRef idx="0"/>
            <a:fontRef idx="minor"/>
          </p:style>
        </p:sp>
        <p:sp>
          <p:nvSpPr>
            <p:cNvPr id="345" name="Line 53"/>
            <p:cNvSpPr/>
            <p:nvPr/>
          </p:nvSpPr>
          <p:spPr>
            <a:xfrm>
              <a:off x="11226960" y="10457640"/>
              <a:ext cx="360" cy="82800"/>
            </a:xfrm>
            <a:prstGeom prst="line">
              <a:avLst/>
            </a:prstGeom>
            <a:ln w="42480">
              <a:solidFill>
                <a:srgbClr val="000000"/>
              </a:solidFill>
              <a:round/>
            </a:ln>
          </p:spPr>
          <p:style>
            <a:lnRef idx="0"/>
            <a:fillRef idx="0"/>
            <a:effectRef idx="0"/>
            <a:fontRef idx="minor"/>
          </p:style>
        </p:sp>
        <p:sp>
          <p:nvSpPr>
            <p:cNvPr id="346" name="Line 54"/>
            <p:cNvSpPr/>
            <p:nvPr/>
          </p:nvSpPr>
          <p:spPr>
            <a:xfrm>
              <a:off x="11350800" y="10457640"/>
              <a:ext cx="360" cy="82800"/>
            </a:xfrm>
            <a:prstGeom prst="line">
              <a:avLst/>
            </a:prstGeom>
            <a:ln w="42480">
              <a:solidFill>
                <a:srgbClr val="000000"/>
              </a:solidFill>
              <a:round/>
            </a:ln>
          </p:spPr>
          <p:style>
            <a:lnRef idx="0"/>
            <a:fillRef idx="0"/>
            <a:effectRef idx="0"/>
            <a:fontRef idx="minor"/>
          </p:style>
        </p:sp>
        <p:sp>
          <p:nvSpPr>
            <p:cNvPr id="347" name="Line 55"/>
            <p:cNvSpPr/>
            <p:nvPr/>
          </p:nvSpPr>
          <p:spPr>
            <a:xfrm>
              <a:off x="11474640" y="10457640"/>
              <a:ext cx="360" cy="82800"/>
            </a:xfrm>
            <a:prstGeom prst="line">
              <a:avLst/>
            </a:prstGeom>
            <a:ln w="42480">
              <a:solidFill>
                <a:srgbClr val="000000"/>
              </a:solidFill>
              <a:round/>
            </a:ln>
          </p:spPr>
          <p:style>
            <a:lnRef idx="0"/>
            <a:fillRef idx="0"/>
            <a:effectRef idx="0"/>
            <a:fontRef idx="minor"/>
          </p:style>
        </p:sp>
        <p:sp>
          <p:nvSpPr>
            <p:cNvPr id="348" name="Line 56"/>
            <p:cNvSpPr/>
            <p:nvPr/>
          </p:nvSpPr>
          <p:spPr>
            <a:xfrm>
              <a:off x="10360440" y="10416600"/>
              <a:ext cx="360" cy="123840"/>
            </a:xfrm>
            <a:prstGeom prst="line">
              <a:avLst/>
            </a:prstGeom>
            <a:ln w="42480">
              <a:solidFill>
                <a:srgbClr val="000000"/>
              </a:solidFill>
              <a:round/>
            </a:ln>
          </p:spPr>
          <p:style>
            <a:lnRef idx="0"/>
            <a:fillRef idx="0"/>
            <a:effectRef idx="0"/>
            <a:fontRef idx="minor"/>
          </p:style>
        </p:sp>
        <p:sp>
          <p:nvSpPr>
            <p:cNvPr id="349" name="Line 57"/>
            <p:cNvSpPr/>
            <p:nvPr/>
          </p:nvSpPr>
          <p:spPr>
            <a:xfrm>
              <a:off x="10484280" y="10457640"/>
              <a:ext cx="360" cy="82800"/>
            </a:xfrm>
            <a:prstGeom prst="line">
              <a:avLst/>
            </a:prstGeom>
            <a:ln w="42480">
              <a:solidFill>
                <a:srgbClr val="000000"/>
              </a:solidFill>
              <a:round/>
            </a:ln>
          </p:spPr>
          <p:style>
            <a:lnRef idx="0"/>
            <a:fillRef idx="0"/>
            <a:effectRef idx="0"/>
            <a:fontRef idx="minor"/>
          </p:style>
        </p:sp>
        <p:sp>
          <p:nvSpPr>
            <p:cNvPr id="350" name="Line 58"/>
            <p:cNvSpPr/>
            <p:nvPr/>
          </p:nvSpPr>
          <p:spPr>
            <a:xfrm>
              <a:off x="10608120" y="10457640"/>
              <a:ext cx="360" cy="82800"/>
            </a:xfrm>
            <a:prstGeom prst="line">
              <a:avLst/>
            </a:prstGeom>
            <a:ln w="42480">
              <a:solidFill>
                <a:srgbClr val="000000"/>
              </a:solidFill>
              <a:round/>
            </a:ln>
          </p:spPr>
          <p:style>
            <a:lnRef idx="0"/>
            <a:fillRef idx="0"/>
            <a:effectRef idx="0"/>
            <a:fontRef idx="minor"/>
          </p:style>
        </p:sp>
        <p:sp>
          <p:nvSpPr>
            <p:cNvPr id="351" name="Line 59"/>
            <p:cNvSpPr/>
            <p:nvPr/>
          </p:nvSpPr>
          <p:spPr>
            <a:xfrm>
              <a:off x="10731600" y="10457640"/>
              <a:ext cx="360" cy="82800"/>
            </a:xfrm>
            <a:prstGeom prst="line">
              <a:avLst/>
            </a:prstGeom>
            <a:ln w="42480">
              <a:solidFill>
                <a:srgbClr val="000000"/>
              </a:solidFill>
              <a:round/>
            </a:ln>
          </p:spPr>
          <p:style>
            <a:lnRef idx="0"/>
            <a:fillRef idx="0"/>
            <a:effectRef idx="0"/>
            <a:fontRef idx="minor"/>
          </p:style>
        </p:sp>
        <p:sp>
          <p:nvSpPr>
            <p:cNvPr id="352" name="Line 60"/>
            <p:cNvSpPr/>
            <p:nvPr/>
          </p:nvSpPr>
          <p:spPr>
            <a:xfrm>
              <a:off x="10855440" y="10457640"/>
              <a:ext cx="360" cy="82800"/>
            </a:xfrm>
            <a:prstGeom prst="line">
              <a:avLst/>
            </a:prstGeom>
            <a:ln w="42480">
              <a:solidFill>
                <a:srgbClr val="000000"/>
              </a:solidFill>
              <a:round/>
            </a:ln>
          </p:spPr>
          <p:style>
            <a:lnRef idx="0"/>
            <a:fillRef idx="0"/>
            <a:effectRef idx="0"/>
            <a:fontRef idx="minor"/>
          </p:style>
        </p:sp>
        <p:sp>
          <p:nvSpPr>
            <p:cNvPr id="353" name="Line 61"/>
            <p:cNvSpPr/>
            <p:nvPr/>
          </p:nvSpPr>
          <p:spPr>
            <a:xfrm>
              <a:off x="9741240" y="10416600"/>
              <a:ext cx="360" cy="123840"/>
            </a:xfrm>
            <a:prstGeom prst="line">
              <a:avLst/>
            </a:prstGeom>
            <a:ln w="42480">
              <a:solidFill>
                <a:srgbClr val="000000"/>
              </a:solidFill>
              <a:round/>
            </a:ln>
          </p:spPr>
          <p:style>
            <a:lnRef idx="0"/>
            <a:fillRef idx="0"/>
            <a:effectRef idx="0"/>
            <a:fontRef idx="minor"/>
          </p:style>
        </p:sp>
        <p:sp>
          <p:nvSpPr>
            <p:cNvPr id="354" name="Line 62"/>
            <p:cNvSpPr/>
            <p:nvPr/>
          </p:nvSpPr>
          <p:spPr>
            <a:xfrm>
              <a:off x="9865080" y="10457640"/>
              <a:ext cx="360" cy="82800"/>
            </a:xfrm>
            <a:prstGeom prst="line">
              <a:avLst/>
            </a:prstGeom>
            <a:ln w="42480">
              <a:solidFill>
                <a:srgbClr val="000000"/>
              </a:solidFill>
              <a:round/>
            </a:ln>
          </p:spPr>
          <p:style>
            <a:lnRef idx="0"/>
            <a:fillRef idx="0"/>
            <a:effectRef idx="0"/>
            <a:fontRef idx="minor"/>
          </p:style>
        </p:sp>
        <p:sp>
          <p:nvSpPr>
            <p:cNvPr id="355" name="Line 63"/>
            <p:cNvSpPr/>
            <p:nvPr/>
          </p:nvSpPr>
          <p:spPr>
            <a:xfrm>
              <a:off x="9988920" y="10457640"/>
              <a:ext cx="360" cy="82800"/>
            </a:xfrm>
            <a:prstGeom prst="line">
              <a:avLst/>
            </a:prstGeom>
            <a:ln w="42480">
              <a:solidFill>
                <a:srgbClr val="000000"/>
              </a:solidFill>
              <a:round/>
            </a:ln>
          </p:spPr>
          <p:style>
            <a:lnRef idx="0"/>
            <a:fillRef idx="0"/>
            <a:effectRef idx="0"/>
            <a:fontRef idx="minor"/>
          </p:style>
        </p:sp>
        <p:sp>
          <p:nvSpPr>
            <p:cNvPr id="356" name="Line 64"/>
            <p:cNvSpPr/>
            <p:nvPr/>
          </p:nvSpPr>
          <p:spPr>
            <a:xfrm>
              <a:off x="10112760" y="10457640"/>
              <a:ext cx="360" cy="82800"/>
            </a:xfrm>
            <a:prstGeom prst="line">
              <a:avLst/>
            </a:prstGeom>
            <a:ln w="42480">
              <a:solidFill>
                <a:srgbClr val="000000"/>
              </a:solidFill>
              <a:round/>
            </a:ln>
          </p:spPr>
          <p:style>
            <a:lnRef idx="0"/>
            <a:fillRef idx="0"/>
            <a:effectRef idx="0"/>
            <a:fontRef idx="minor"/>
          </p:style>
        </p:sp>
        <p:sp>
          <p:nvSpPr>
            <p:cNvPr id="357" name="Line 65"/>
            <p:cNvSpPr/>
            <p:nvPr/>
          </p:nvSpPr>
          <p:spPr>
            <a:xfrm>
              <a:off x="10236600" y="10457640"/>
              <a:ext cx="360" cy="82800"/>
            </a:xfrm>
            <a:prstGeom prst="line">
              <a:avLst/>
            </a:prstGeom>
            <a:ln w="42480">
              <a:solidFill>
                <a:srgbClr val="000000"/>
              </a:solidFill>
              <a:round/>
            </a:ln>
          </p:spPr>
          <p:style>
            <a:lnRef idx="0"/>
            <a:fillRef idx="0"/>
            <a:effectRef idx="0"/>
            <a:fontRef idx="minor"/>
          </p:style>
        </p:sp>
        <p:sp>
          <p:nvSpPr>
            <p:cNvPr id="358" name="Line 66"/>
            <p:cNvSpPr/>
            <p:nvPr/>
          </p:nvSpPr>
          <p:spPr>
            <a:xfrm>
              <a:off x="9122400" y="10416600"/>
              <a:ext cx="360" cy="123840"/>
            </a:xfrm>
            <a:prstGeom prst="line">
              <a:avLst/>
            </a:prstGeom>
            <a:ln w="42480">
              <a:solidFill>
                <a:srgbClr val="000000"/>
              </a:solidFill>
              <a:round/>
            </a:ln>
          </p:spPr>
          <p:style>
            <a:lnRef idx="0"/>
            <a:fillRef idx="0"/>
            <a:effectRef idx="0"/>
            <a:fontRef idx="minor"/>
          </p:style>
        </p:sp>
        <p:sp>
          <p:nvSpPr>
            <p:cNvPr id="359" name="Line 67"/>
            <p:cNvSpPr/>
            <p:nvPr/>
          </p:nvSpPr>
          <p:spPr>
            <a:xfrm>
              <a:off x="9246240" y="10457640"/>
              <a:ext cx="360" cy="82800"/>
            </a:xfrm>
            <a:prstGeom prst="line">
              <a:avLst/>
            </a:prstGeom>
            <a:ln w="42480">
              <a:solidFill>
                <a:srgbClr val="000000"/>
              </a:solidFill>
              <a:round/>
            </a:ln>
          </p:spPr>
          <p:style>
            <a:lnRef idx="0"/>
            <a:fillRef idx="0"/>
            <a:effectRef idx="0"/>
            <a:fontRef idx="minor"/>
          </p:style>
        </p:sp>
        <p:sp>
          <p:nvSpPr>
            <p:cNvPr id="360" name="Line 68"/>
            <p:cNvSpPr/>
            <p:nvPr/>
          </p:nvSpPr>
          <p:spPr>
            <a:xfrm>
              <a:off x="9370080" y="10457640"/>
              <a:ext cx="360" cy="82800"/>
            </a:xfrm>
            <a:prstGeom prst="line">
              <a:avLst/>
            </a:prstGeom>
            <a:ln w="42480">
              <a:solidFill>
                <a:srgbClr val="000000"/>
              </a:solidFill>
              <a:round/>
            </a:ln>
          </p:spPr>
          <p:style>
            <a:lnRef idx="0"/>
            <a:fillRef idx="0"/>
            <a:effectRef idx="0"/>
            <a:fontRef idx="minor"/>
          </p:style>
        </p:sp>
        <p:sp>
          <p:nvSpPr>
            <p:cNvPr id="361" name="Line 69"/>
            <p:cNvSpPr/>
            <p:nvPr/>
          </p:nvSpPr>
          <p:spPr>
            <a:xfrm>
              <a:off x="9493920" y="10457640"/>
              <a:ext cx="360" cy="82800"/>
            </a:xfrm>
            <a:prstGeom prst="line">
              <a:avLst/>
            </a:prstGeom>
            <a:ln w="42480">
              <a:solidFill>
                <a:srgbClr val="000000"/>
              </a:solidFill>
              <a:round/>
            </a:ln>
          </p:spPr>
          <p:style>
            <a:lnRef idx="0"/>
            <a:fillRef idx="0"/>
            <a:effectRef idx="0"/>
            <a:fontRef idx="minor"/>
          </p:style>
        </p:sp>
        <p:sp>
          <p:nvSpPr>
            <p:cNvPr id="362" name="Line 70"/>
            <p:cNvSpPr/>
            <p:nvPr/>
          </p:nvSpPr>
          <p:spPr>
            <a:xfrm>
              <a:off x="9617400" y="10457640"/>
              <a:ext cx="360" cy="82800"/>
            </a:xfrm>
            <a:prstGeom prst="line">
              <a:avLst/>
            </a:prstGeom>
            <a:ln w="42480">
              <a:solidFill>
                <a:srgbClr val="000000"/>
              </a:solidFill>
              <a:round/>
            </a:ln>
          </p:spPr>
          <p:style>
            <a:lnRef idx="0"/>
            <a:fillRef idx="0"/>
            <a:effectRef idx="0"/>
            <a:fontRef idx="minor"/>
          </p:style>
        </p:sp>
        <p:sp>
          <p:nvSpPr>
            <p:cNvPr id="363" name="Line 71"/>
            <p:cNvSpPr/>
            <p:nvPr/>
          </p:nvSpPr>
          <p:spPr>
            <a:xfrm>
              <a:off x="8503560" y="10416600"/>
              <a:ext cx="360" cy="123840"/>
            </a:xfrm>
            <a:prstGeom prst="line">
              <a:avLst/>
            </a:prstGeom>
            <a:ln w="42480">
              <a:solidFill>
                <a:srgbClr val="000000"/>
              </a:solidFill>
              <a:round/>
            </a:ln>
          </p:spPr>
          <p:style>
            <a:lnRef idx="0"/>
            <a:fillRef idx="0"/>
            <a:effectRef idx="0"/>
            <a:fontRef idx="minor"/>
          </p:style>
        </p:sp>
        <p:sp>
          <p:nvSpPr>
            <p:cNvPr id="364" name="Line 72"/>
            <p:cNvSpPr/>
            <p:nvPr/>
          </p:nvSpPr>
          <p:spPr>
            <a:xfrm>
              <a:off x="8627040" y="10457640"/>
              <a:ext cx="360" cy="82800"/>
            </a:xfrm>
            <a:prstGeom prst="line">
              <a:avLst/>
            </a:prstGeom>
            <a:ln w="42480">
              <a:solidFill>
                <a:srgbClr val="000000"/>
              </a:solidFill>
              <a:round/>
            </a:ln>
          </p:spPr>
          <p:style>
            <a:lnRef idx="0"/>
            <a:fillRef idx="0"/>
            <a:effectRef idx="0"/>
            <a:fontRef idx="minor"/>
          </p:style>
        </p:sp>
        <p:sp>
          <p:nvSpPr>
            <p:cNvPr id="365" name="Line 73"/>
            <p:cNvSpPr/>
            <p:nvPr/>
          </p:nvSpPr>
          <p:spPr>
            <a:xfrm>
              <a:off x="8750880" y="10457640"/>
              <a:ext cx="360" cy="82800"/>
            </a:xfrm>
            <a:prstGeom prst="line">
              <a:avLst/>
            </a:prstGeom>
            <a:ln w="42480">
              <a:solidFill>
                <a:srgbClr val="000000"/>
              </a:solidFill>
              <a:round/>
            </a:ln>
          </p:spPr>
          <p:style>
            <a:lnRef idx="0"/>
            <a:fillRef idx="0"/>
            <a:effectRef idx="0"/>
            <a:fontRef idx="minor"/>
          </p:style>
        </p:sp>
        <p:sp>
          <p:nvSpPr>
            <p:cNvPr id="366" name="Line 74"/>
            <p:cNvSpPr/>
            <p:nvPr/>
          </p:nvSpPr>
          <p:spPr>
            <a:xfrm>
              <a:off x="8874720" y="10457640"/>
              <a:ext cx="360" cy="82800"/>
            </a:xfrm>
            <a:prstGeom prst="line">
              <a:avLst/>
            </a:prstGeom>
            <a:ln w="42480">
              <a:solidFill>
                <a:srgbClr val="000000"/>
              </a:solidFill>
              <a:round/>
            </a:ln>
          </p:spPr>
          <p:style>
            <a:lnRef idx="0"/>
            <a:fillRef idx="0"/>
            <a:effectRef idx="0"/>
            <a:fontRef idx="minor"/>
          </p:style>
        </p:sp>
        <p:sp>
          <p:nvSpPr>
            <p:cNvPr id="367" name="Line 75"/>
            <p:cNvSpPr/>
            <p:nvPr/>
          </p:nvSpPr>
          <p:spPr>
            <a:xfrm>
              <a:off x="8998560" y="10457640"/>
              <a:ext cx="360" cy="82800"/>
            </a:xfrm>
            <a:prstGeom prst="line">
              <a:avLst/>
            </a:prstGeom>
            <a:ln w="42480">
              <a:solidFill>
                <a:srgbClr val="000000"/>
              </a:solidFill>
              <a:round/>
            </a:ln>
          </p:spPr>
          <p:style>
            <a:lnRef idx="0"/>
            <a:fillRef idx="0"/>
            <a:effectRef idx="0"/>
            <a:fontRef idx="minor"/>
          </p:style>
        </p:sp>
        <p:sp>
          <p:nvSpPr>
            <p:cNvPr id="368" name="Line 76"/>
            <p:cNvSpPr/>
            <p:nvPr/>
          </p:nvSpPr>
          <p:spPr>
            <a:xfrm>
              <a:off x="7885080" y="10416600"/>
              <a:ext cx="360" cy="123840"/>
            </a:xfrm>
            <a:prstGeom prst="line">
              <a:avLst/>
            </a:prstGeom>
            <a:ln w="42480">
              <a:solidFill>
                <a:srgbClr val="000000"/>
              </a:solidFill>
              <a:round/>
            </a:ln>
          </p:spPr>
          <p:style>
            <a:lnRef idx="0"/>
            <a:fillRef idx="0"/>
            <a:effectRef idx="0"/>
            <a:fontRef idx="minor"/>
          </p:style>
        </p:sp>
        <p:sp>
          <p:nvSpPr>
            <p:cNvPr id="369" name="Line 77"/>
            <p:cNvSpPr/>
            <p:nvPr/>
          </p:nvSpPr>
          <p:spPr>
            <a:xfrm>
              <a:off x="8008920" y="10457640"/>
              <a:ext cx="360" cy="82800"/>
            </a:xfrm>
            <a:prstGeom prst="line">
              <a:avLst/>
            </a:prstGeom>
            <a:ln w="42480">
              <a:solidFill>
                <a:srgbClr val="000000"/>
              </a:solidFill>
              <a:round/>
            </a:ln>
          </p:spPr>
          <p:style>
            <a:lnRef idx="0"/>
            <a:fillRef idx="0"/>
            <a:effectRef idx="0"/>
            <a:fontRef idx="minor"/>
          </p:style>
        </p:sp>
        <p:sp>
          <p:nvSpPr>
            <p:cNvPr id="370" name="Line 78"/>
            <p:cNvSpPr/>
            <p:nvPr/>
          </p:nvSpPr>
          <p:spPr>
            <a:xfrm>
              <a:off x="8132760" y="10457640"/>
              <a:ext cx="360" cy="82800"/>
            </a:xfrm>
            <a:prstGeom prst="line">
              <a:avLst/>
            </a:prstGeom>
            <a:ln w="42480">
              <a:solidFill>
                <a:srgbClr val="000000"/>
              </a:solidFill>
              <a:round/>
            </a:ln>
          </p:spPr>
          <p:style>
            <a:lnRef idx="0"/>
            <a:fillRef idx="0"/>
            <a:effectRef idx="0"/>
            <a:fontRef idx="minor"/>
          </p:style>
        </p:sp>
        <p:sp>
          <p:nvSpPr>
            <p:cNvPr id="371" name="Line 79"/>
            <p:cNvSpPr/>
            <p:nvPr/>
          </p:nvSpPr>
          <p:spPr>
            <a:xfrm>
              <a:off x="8256600" y="10457640"/>
              <a:ext cx="360" cy="82800"/>
            </a:xfrm>
            <a:prstGeom prst="line">
              <a:avLst/>
            </a:prstGeom>
            <a:ln w="42480">
              <a:solidFill>
                <a:srgbClr val="000000"/>
              </a:solidFill>
              <a:round/>
            </a:ln>
          </p:spPr>
          <p:style>
            <a:lnRef idx="0"/>
            <a:fillRef idx="0"/>
            <a:effectRef idx="0"/>
            <a:fontRef idx="minor"/>
          </p:style>
        </p:sp>
        <p:sp>
          <p:nvSpPr>
            <p:cNvPr id="372" name="Line 80"/>
            <p:cNvSpPr/>
            <p:nvPr/>
          </p:nvSpPr>
          <p:spPr>
            <a:xfrm>
              <a:off x="8380440" y="10457640"/>
              <a:ext cx="360" cy="82800"/>
            </a:xfrm>
            <a:prstGeom prst="line">
              <a:avLst/>
            </a:prstGeom>
            <a:ln w="42480">
              <a:solidFill>
                <a:srgbClr val="000000"/>
              </a:solidFill>
              <a:round/>
            </a:ln>
          </p:spPr>
          <p:style>
            <a:lnRef idx="0"/>
            <a:fillRef idx="0"/>
            <a:effectRef idx="0"/>
            <a:fontRef idx="minor"/>
          </p:style>
        </p:sp>
        <p:sp>
          <p:nvSpPr>
            <p:cNvPr id="373" name="Line 81"/>
            <p:cNvSpPr/>
            <p:nvPr/>
          </p:nvSpPr>
          <p:spPr>
            <a:xfrm>
              <a:off x="7266240" y="10416600"/>
              <a:ext cx="360" cy="123840"/>
            </a:xfrm>
            <a:prstGeom prst="line">
              <a:avLst/>
            </a:prstGeom>
            <a:ln w="42480">
              <a:solidFill>
                <a:srgbClr val="000000"/>
              </a:solidFill>
              <a:round/>
            </a:ln>
          </p:spPr>
          <p:style>
            <a:lnRef idx="0"/>
            <a:fillRef idx="0"/>
            <a:effectRef idx="0"/>
            <a:fontRef idx="minor"/>
          </p:style>
        </p:sp>
        <p:sp>
          <p:nvSpPr>
            <p:cNvPr id="374" name="Line 82"/>
            <p:cNvSpPr/>
            <p:nvPr/>
          </p:nvSpPr>
          <p:spPr>
            <a:xfrm>
              <a:off x="4784760" y="10416600"/>
              <a:ext cx="360" cy="123840"/>
            </a:xfrm>
            <a:prstGeom prst="line">
              <a:avLst/>
            </a:prstGeom>
            <a:ln w="42480">
              <a:solidFill>
                <a:srgbClr val="000000"/>
              </a:solidFill>
              <a:round/>
            </a:ln>
          </p:spPr>
          <p:style>
            <a:lnRef idx="0"/>
            <a:fillRef idx="0"/>
            <a:effectRef idx="0"/>
            <a:fontRef idx="minor"/>
          </p:style>
        </p:sp>
        <p:sp>
          <p:nvSpPr>
            <p:cNvPr id="375" name="Line 83"/>
            <p:cNvSpPr/>
            <p:nvPr/>
          </p:nvSpPr>
          <p:spPr>
            <a:xfrm>
              <a:off x="7390080" y="10457640"/>
              <a:ext cx="360" cy="82800"/>
            </a:xfrm>
            <a:prstGeom prst="line">
              <a:avLst/>
            </a:prstGeom>
            <a:ln w="42480">
              <a:solidFill>
                <a:srgbClr val="000000"/>
              </a:solidFill>
              <a:round/>
            </a:ln>
          </p:spPr>
          <p:style>
            <a:lnRef idx="0"/>
            <a:fillRef idx="0"/>
            <a:effectRef idx="0"/>
            <a:fontRef idx="minor"/>
          </p:style>
        </p:sp>
        <p:sp>
          <p:nvSpPr>
            <p:cNvPr id="376" name="Line 84"/>
            <p:cNvSpPr/>
            <p:nvPr/>
          </p:nvSpPr>
          <p:spPr>
            <a:xfrm>
              <a:off x="7513560" y="10457640"/>
              <a:ext cx="360" cy="82800"/>
            </a:xfrm>
            <a:prstGeom prst="line">
              <a:avLst/>
            </a:prstGeom>
            <a:ln w="42480">
              <a:solidFill>
                <a:srgbClr val="000000"/>
              </a:solidFill>
              <a:round/>
            </a:ln>
          </p:spPr>
          <p:style>
            <a:lnRef idx="0"/>
            <a:fillRef idx="0"/>
            <a:effectRef idx="0"/>
            <a:fontRef idx="minor"/>
          </p:style>
        </p:sp>
        <p:sp>
          <p:nvSpPr>
            <p:cNvPr id="377" name="Line 85"/>
            <p:cNvSpPr/>
            <p:nvPr/>
          </p:nvSpPr>
          <p:spPr>
            <a:xfrm>
              <a:off x="7637400" y="10457640"/>
              <a:ext cx="360" cy="82800"/>
            </a:xfrm>
            <a:prstGeom prst="line">
              <a:avLst/>
            </a:prstGeom>
            <a:ln w="42480">
              <a:solidFill>
                <a:srgbClr val="000000"/>
              </a:solidFill>
              <a:round/>
            </a:ln>
          </p:spPr>
          <p:style>
            <a:lnRef idx="0"/>
            <a:fillRef idx="0"/>
            <a:effectRef idx="0"/>
            <a:fontRef idx="minor"/>
          </p:style>
        </p:sp>
        <p:sp>
          <p:nvSpPr>
            <p:cNvPr id="378" name="Line 86"/>
            <p:cNvSpPr/>
            <p:nvPr/>
          </p:nvSpPr>
          <p:spPr>
            <a:xfrm>
              <a:off x="7761240" y="10457640"/>
              <a:ext cx="360" cy="82800"/>
            </a:xfrm>
            <a:prstGeom prst="line">
              <a:avLst/>
            </a:prstGeom>
            <a:ln w="42480">
              <a:solidFill>
                <a:srgbClr val="000000"/>
              </a:solidFill>
              <a:round/>
            </a:ln>
          </p:spPr>
          <p:style>
            <a:lnRef idx="0"/>
            <a:fillRef idx="0"/>
            <a:effectRef idx="0"/>
            <a:fontRef idx="minor"/>
          </p:style>
        </p:sp>
        <p:sp>
          <p:nvSpPr>
            <p:cNvPr id="379" name="Line 87"/>
            <p:cNvSpPr/>
            <p:nvPr/>
          </p:nvSpPr>
          <p:spPr>
            <a:xfrm>
              <a:off x="6646320" y="10416600"/>
              <a:ext cx="360" cy="123840"/>
            </a:xfrm>
            <a:prstGeom prst="line">
              <a:avLst/>
            </a:prstGeom>
            <a:ln w="42480">
              <a:solidFill>
                <a:srgbClr val="000000"/>
              </a:solidFill>
              <a:round/>
            </a:ln>
          </p:spPr>
          <p:style>
            <a:lnRef idx="0"/>
            <a:fillRef idx="0"/>
            <a:effectRef idx="0"/>
            <a:fontRef idx="minor"/>
          </p:style>
        </p:sp>
        <p:sp>
          <p:nvSpPr>
            <p:cNvPr id="380" name="Line 88"/>
            <p:cNvSpPr/>
            <p:nvPr/>
          </p:nvSpPr>
          <p:spPr>
            <a:xfrm>
              <a:off x="4166640" y="10416600"/>
              <a:ext cx="360" cy="123840"/>
            </a:xfrm>
            <a:prstGeom prst="line">
              <a:avLst/>
            </a:prstGeom>
            <a:ln w="42480">
              <a:solidFill>
                <a:srgbClr val="000000"/>
              </a:solidFill>
              <a:round/>
            </a:ln>
          </p:spPr>
          <p:style>
            <a:lnRef idx="0"/>
            <a:fillRef idx="0"/>
            <a:effectRef idx="0"/>
            <a:fontRef idx="minor"/>
          </p:style>
        </p:sp>
        <p:sp>
          <p:nvSpPr>
            <p:cNvPr id="381" name="Line 89"/>
            <p:cNvSpPr/>
            <p:nvPr/>
          </p:nvSpPr>
          <p:spPr>
            <a:xfrm>
              <a:off x="2308680" y="10416600"/>
              <a:ext cx="360" cy="123840"/>
            </a:xfrm>
            <a:prstGeom prst="line">
              <a:avLst/>
            </a:prstGeom>
            <a:ln w="42480">
              <a:solidFill>
                <a:srgbClr val="000000"/>
              </a:solidFill>
              <a:round/>
            </a:ln>
          </p:spPr>
          <p:style>
            <a:lnRef idx="0"/>
            <a:fillRef idx="0"/>
            <a:effectRef idx="0"/>
            <a:fontRef idx="minor"/>
          </p:style>
        </p:sp>
        <p:sp>
          <p:nvSpPr>
            <p:cNvPr id="382" name="Line 90"/>
            <p:cNvSpPr/>
            <p:nvPr/>
          </p:nvSpPr>
          <p:spPr>
            <a:xfrm>
              <a:off x="6770160" y="10457640"/>
              <a:ext cx="360" cy="82800"/>
            </a:xfrm>
            <a:prstGeom prst="line">
              <a:avLst/>
            </a:prstGeom>
            <a:ln w="42480">
              <a:solidFill>
                <a:srgbClr val="000000"/>
              </a:solidFill>
              <a:round/>
            </a:ln>
          </p:spPr>
          <p:style>
            <a:lnRef idx="0"/>
            <a:fillRef idx="0"/>
            <a:effectRef idx="0"/>
            <a:fontRef idx="minor"/>
          </p:style>
        </p:sp>
        <p:sp>
          <p:nvSpPr>
            <p:cNvPr id="383" name="Line 91"/>
            <p:cNvSpPr/>
            <p:nvPr/>
          </p:nvSpPr>
          <p:spPr>
            <a:xfrm>
              <a:off x="4289760" y="10457640"/>
              <a:ext cx="360" cy="82800"/>
            </a:xfrm>
            <a:prstGeom prst="line">
              <a:avLst/>
            </a:prstGeom>
            <a:ln w="42480">
              <a:solidFill>
                <a:srgbClr val="000000"/>
              </a:solidFill>
              <a:round/>
            </a:ln>
          </p:spPr>
          <p:style>
            <a:lnRef idx="0"/>
            <a:fillRef idx="0"/>
            <a:effectRef idx="0"/>
            <a:fontRef idx="minor"/>
          </p:style>
        </p:sp>
        <p:sp>
          <p:nvSpPr>
            <p:cNvPr id="384" name="Line 92"/>
            <p:cNvSpPr/>
            <p:nvPr/>
          </p:nvSpPr>
          <p:spPr>
            <a:xfrm>
              <a:off x="6894000" y="10457640"/>
              <a:ext cx="360" cy="82800"/>
            </a:xfrm>
            <a:prstGeom prst="line">
              <a:avLst/>
            </a:prstGeom>
            <a:ln w="42480">
              <a:solidFill>
                <a:srgbClr val="000000"/>
              </a:solidFill>
              <a:round/>
            </a:ln>
          </p:spPr>
          <p:style>
            <a:lnRef idx="0"/>
            <a:fillRef idx="0"/>
            <a:effectRef idx="0"/>
            <a:fontRef idx="minor"/>
          </p:style>
        </p:sp>
        <p:sp>
          <p:nvSpPr>
            <p:cNvPr id="385" name="Line 93"/>
            <p:cNvSpPr/>
            <p:nvPr/>
          </p:nvSpPr>
          <p:spPr>
            <a:xfrm>
              <a:off x="4413600" y="10457640"/>
              <a:ext cx="360" cy="82800"/>
            </a:xfrm>
            <a:prstGeom prst="line">
              <a:avLst/>
            </a:prstGeom>
            <a:ln w="42480">
              <a:solidFill>
                <a:srgbClr val="000000"/>
              </a:solidFill>
              <a:round/>
            </a:ln>
          </p:spPr>
          <p:style>
            <a:lnRef idx="0"/>
            <a:fillRef idx="0"/>
            <a:effectRef idx="0"/>
            <a:fontRef idx="minor"/>
          </p:style>
        </p:sp>
        <p:sp>
          <p:nvSpPr>
            <p:cNvPr id="386" name="Line 94"/>
            <p:cNvSpPr/>
            <p:nvPr/>
          </p:nvSpPr>
          <p:spPr>
            <a:xfrm>
              <a:off x="7017840" y="10457640"/>
              <a:ext cx="360" cy="82800"/>
            </a:xfrm>
            <a:prstGeom prst="line">
              <a:avLst/>
            </a:prstGeom>
            <a:ln w="42480">
              <a:solidFill>
                <a:srgbClr val="000000"/>
              </a:solidFill>
              <a:round/>
            </a:ln>
          </p:spPr>
          <p:style>
            <a:lnRef idx="0"/>
            <a:fillRef idx="0"/>
            <a:effectRef idx="0"/>
            <a:fontRef idx="minor"/>
          </p:style>
        </p:sp>
        <p:sp>
          <p:nvSpPr>
            <p:cNvPr id="387" name="Line 95"/>
            <p:cNvSpPr/>
            <p:nvPr/>
          </p:nvSpPr>
          <p:spPr>
            <a:xfrm>
              <a:off x="4537080" y="10457640"/>
              <a:ext cx="360" cy="82800"/>
            </a:xfrm>
            <a:prstGeom prst="line">
              <a:avLst/>
            </a:prstGeom>
            <a:ln w="42480">
              <a:solidFill>
                <a:srgbClr val="000000"/>
              </a:solidFill>
              <a:round/>
            </a:ln>
          </p:spPr>
          <p:style>
            <a:lnRef idx="0"/>
            <a:fillRef idx="0"/>
            <a:effectRef idx="0"/>
            <a:fontRef idx="minor"/>
          </p:style>
        </p:sp>
        <p:sp>
          <p:nvSpPr>
            <p:cNvPr id="388" name="Line 96"/>
            <p:cNvSpPr/>
            <p:nvPr/>
          </p:nvSpPr>
          <p:spPr>
            <a:xfrm>
              <a:off x="7141680" y="10457640"/>
              <a:ext cx="360" cy="82800"/>
            </a:xfrm>
            <a:prstGeom prst="line">
              <a:avLst/>
            </a:prstGeom>
            <a:ln w="42480">
              <a:solidFill>
                <a:srgbClr val="000000"/>
              </a:solidFill>
              <a:round/>
            </a:ln>
          </p:spPr>
          <p:style>
            <a:lnRef idx="0"/>
            <a:fillRef idx="0"/>
            <a:effectRef idx="0"/>
            <a:fontRef idx="minor"/>
          </p:style>
        </p:sp>
        <p:sp>
          <p:nvSpPr>
            <p:cNvPr id="389" name="Line 97"/>
            <p:cNvSpPr/>
            <p:nvPr/>
          </p:nvSpPr>
          <p:spPr>
            <a:xfrm>
              <a:off x="4660920" y="10457640"/>
              <a:ext cx="360" cy="82800"/>
            </a:xfrm>
            <a:prstGeom prst="line">
              <a:avLst/>
            </a:prstGeom>
            <a:ln w="42480">
              <a:solidFill>
                <a:srgbClr val="000000"/>
              </a:solidFill>
              <a:round/>
            </a:ln>
          </p:spPr>
          <p:style>
            <a:lnRef idx="0"/>
            <a:fillRef idx="0"/>
            <a:effectRef idx="0"/>
            <a:fontRef idx="minor"/>
          </p:style>
        </p:sp>
        <p:sp>
          <p:nvSpPr>
            <p:cNvPr id="390" name="Line 98"/>
            <p:cNvSpPr/>
            <p:nvPr/>
          </p:nvSpPr>
          <p:spPr>
            <a:xfrm>
              <a:off x="6027480" y="10416600"/>
              <a:ext cx="360" cy="123840"/>
            </a:xfrm>
            <a:prstGeom prst="line">
              <a:avLst/>
            </a:prstGeom>
            <a:ln w="42480">
              <a:solidFill>
                <a:srgbClr val="000000"/>
              </a:solidFill>
              <a:round/>
            </a:ln>
          </p:spPr>
          <p:style>
            <a:lnRef idx="0"/>
            <a:fillRef idx="0"/>
            <a:effectRef idx="0"/>
            <a:fontRef idx="minor"/>
          </p:style>
        </p:sp>
        <p:sp>
          <p:nvSpPr>
            <p:cNvPr id="391" name="Line 99"/>
            <p:cNvSpPr/>
            <p:nvPr/>
          </p:nvSpPr>
          <p:spPr>
            <a:xfrm>
              <a:off x="3547440" y="10416600"/>
              <a:ext cx="360" cy="123840"/>
            </a:xfrm>
            <a:prstGeom prst="line">
              <a:avLst/>
            </a:prstGeom>
            <a:ln w="42480">
              <a:solidFill>
                <a:srgbClr val="000000"/>
              </a:solidFill>
              <a:round/>
            </a:ln>
          </p:spPr>
          <p:style>
            <a:lnRef idx="0"/>
            <a:fillRef idx="0"/>
            <a:effectRef idx="0"/>
            <a:fontRef idx="minor"/>
          </p:style>
        </p:sp>
        <p:sp>
          <p:nvSpPr>
            <p:cNvPr id="392" name="Line 100"/>
            <p:cNvSpPr/>
            <p:nvPr/>
          </p:nvSpPr>
          <p:spPr>
            <a:xfrm>
              <a:off x="1689840" y="10416600"/>
              <a:ext cx="360" cy="123840"/>
            </a:xfrm>
            <a:prstGeom prst="line">
              <a:avLst/>
            </a:prstGeom>
            <a:ln w="42480">
              <a:solidFill>
                <a:srgbClr val="000000"/>
              </a:solidFill>
              <a:round/>
            </a:ln>
          </p:spPr>
          <p:style>
            <a:lnRef idx="0"/>
            <a:fillRef idx="0"/>
            <a:effectRef idx="0"/>
            <a:fontRef idx="minor"/>
          </p:style>
        </p:sp>
        <p:sp>
          <p:nvSpPr>
            <p:cNvPr id="393" name="Line 101"/>
            <p:cNvSpPr/>
            <p:nvPr/>
          </p:nvSpPr>
          <p:spPr>
            <a:xfrm>
              <a:off x="6151320" y="10457640"/>
              <a:ext cx="360" cy="82800"/>
            </a:xfrm>
            <a:prstGeom prst="line">
              <a:avLst/>
            </a:prstGeom>
            <a:ln w="42480">
              <a:solidFill>
                <a:srgbClr val="000000"/>
              </a:solidFill>
              <a:round/>
            </a:ln>
          </p:spPr>
          <p:style>
            <a:lnRef idx="0"/>
            <a:fillRef idx="0"/>
            <a:effectRef idx="0"/>
            <a:fontRef idx="minor"/>
          </p:style>
        </p:sp>
        <p:sp>
          <p:nvSpPr>
            <p:cNvPr id="394" name="Line 102"/>
            <p:cNvSpPr/>
            <p:nvPr/>
          </p:nvSpPr>
          <p:spPr>
            <a:xfrm>
              <a:off x="3671280" y="10457640"/>
              <a:ext cx="360" cy="82800"/>
            </a:xfrm>
            <a:prstGeom prst="line">
              <a:avLst/>
            </a:prstGeom>
            <a:ln w="42480">
              <a:solidFill>
                <a:srgbClr val="000000"/>
              </a:solidFill>
              <a:round/>
            </a:ln>
          </p:spPr>
          <p:style>
            <a:lnRef idx="0"/>
            <a:fillRef idx="0"/>
            <a:effectRef idx="0"/>
            <a:fontRef idx="minor"/>
          </p:style>
        </p:sp>
        <p:sp>
          <p:nvSpPr>
            <p:cNvPr id="395" name="Line 103"/>
            <p:cNvSpPr/>
            <p:nvPr/>
          </p:nvSpPr>
          <p:spPr>
            <a:xfrm>
              <a:off x="1813680" y="10457640"/>
              <a:ext cx="360" cy="82800"/>
            </a:xfrm>
            <a:prstGeom prst="line">
              <a:avLst/>
            </a:prstGeom>
            <a:ln w="42480">
              <a:solidFill>
                <a:srgbClr val="000000"/>
              </a:solidFill>
              <a:round/>
            </a:ln>
          </p:spPr>
          <p:style>
            <a:lnRef idx="0"/>
            <a:fillRef idx="0"/>
            <a:effectRef idx="0"/>
            <a:fontRef idx="minor"/>
          </p:style>
        </p:sp>
        <p:sp>
          <p:nvSpPr>
            <p:cNvPr id="396" name="Line 104"/>
            <p:cNvSpPr/>
            <p:nvPr/>
          </p:nvSpPr>
          <p:spPr>
            <a:xfrm>
              <a:off x="6275160" y="10457640"/>
              <a:ext cx="360" cy="82800"/>
            </a:xfrm>
            <a:prstGeom prst="line">
              <a:avLst/>
            </a:prstGeom>
            <a:ln w="42480">
              <a:solidFill>
                <a:srgbClr val="000000"/>
              </a:solidFill>
              <a:round/>
            </a:ln>
          </p:spPr>
          <p:style>
            <a:lnRef idx="0"/>
            <a:fillRef idx="0"/>
            <a:effectRef idx="0"/>
            <a:fontRef idx="minor"/>
          </p:style>
        </p:sp>
        <p:sp>
          <p:nvSpPr>
            <p:cNvPr id="397" name="Line 105"/>
            <p:cNvSpPr/>
            <p:nvPr/>
          </p:nvSpPr>
          <p:spPr>
            <a:xfrm>
              <a:off x="3795120" y="10457640"/>
              <a:ext cx="360" cy="82800"/>
            </a:xfrm>
            <a:prstGeom prst="line">
              <a:avLst/>
            </a:prstGeom>
            <a:ln w="42480">
              <a:solidFill>
                <a:srgbClr val="000000"/>
              </a:solidFill>
              <a:round/>
            </a:ln>
          </p:spPr>
          <p:style>
            <a:lnRef idx="0"/>
            <a:fillRef idx="0"/>
            <a:effectRef idx="0"/>
            <a:fontRef idx="minor"/>
          </p:style>
        </p:sp>
        <p:sp>
          <p:nvSpPr>
            <p:cNvPr id="398" name="Line 106"/>
            <p:cNvSpPr/>
            <p:nvPr/>
          </p:nvSpPr>
          <p:spPr>
            <a:xfrm>
              <a:off x="1937520" y="10457640"/>
              <a:ext cx="360" cy="82800"/>
            </a:xfrm>
            <a:prstGeom prst="line">
              <a:avLst/>
            </a:prstGeom>
            <a:ln w="42480">
              <a:solidFill>
                <a:srgbClr val="000000"/>
              </a:solidFill>
              <a:round/>
            </a:ln>
          </p:spPr>
          <p:style>
            <a:lnRef idx="0"/>
            <a:fillRef idx="0"/>
            <a:effectRef idx="0"/>
            <a:fontRef idx="minor"/>
          </p:style>
        </p:sp>
        <p:sp>
          <p:nvSpPr>
            <p:cNvPr id="399" name="Line 107"/>
            <p:cNvSpPr/>
            <p:nvPr/>
          </p:nvSpPr>
          <p:spPr>
            <a:xfrm>
              <a:off x="6399000" y="10457640"/>
              <a:ext cx="360" cy="82800"/>
            </a:xfrm>
            <a:prstGeom prst="line">
              <a:avLst/>
            </a:prstGeom>
            <a:ln w="42480">
              <a:solidFill>
                <a:srgbClr val="000000"/>
              </a:solidFill>
              <a:round/>
            </a:ln>
          </p:spPr>
          <p:style>
            <a:lnRef idx="0"/>
            <a:fillRef idx="0"/>
            <a:effectRef idx="0"/>
            <a:fontRef idx="minor"/>
          </p:style>
        </p:sp>
        <p:sp>
          <p:nvSpPr>
            <p:cNvPr id="400" name="Line 108"/>
            <p:cNvSpPr/>
            <p:nvPr/>
          </p:nvSpPr>
          <p:spPr>
            <a:xfrm>
              <a:off x="3918960" y="10457640"/>
              <a:ext cx="360" cy="82800"/>
            </a:xfrm>
            <a:prstGeom prst="line">
              <a:avLst/>
            </a:prstGeom>
            <a:ln w="42480">
              <a:solidFill>
                <a:srgbClr val="000000"/>
              </a:solidFill>
              <a:round/>
            </a:ln>
          </p:spPr>
          <p:style>
            <a:lnRef idx="0"/>
            <a:fillRef idx="0"/>
            <a:effectRef idx="0"/>
            <a:fontRef idx="minor"/>
          </p:style>
        </p:sp>
        <p:sp>
          <p:nvSpPr>
            <p:cNvPr id="401" name="Line 109"/>
            <p:cNvSpPr/>
            <p:nvPr/>
          </p:nvSpPr>
          <p:spPr>
            <a:xfrm>
              <a:off x="2061000" y="10457640"/>
              <a:ext cx="360" cy="82800"/>
            </a:xfrm>
            <a:prstGeom prst="line">
              <a:avLst/>
            </a:prstGeom>
            <a:ln w="42480">
              <a:solidFill>
                <a:srgbClr val="000000"/>
              </a:solidFill>
              <a:round/>
            </a:ln>
          </p:spPr>
          <p:style>
            <a:lnRef idx="0"/>
            <a:fillRef idx="0"/>
            <a:effectRef idx="0"/>
            <a:fontRef idx="minor"/>
          </p:style>
        </p:sp>
        <p:sp>
          <p:nvSpPr>
            <p:cNvPr id="402" name="Line 110"/>
            <p:cNvSpPr/>
            <p:nvPr/>
          </p:nvSpPr>
          <p:spPr>
            <a:xfrm>
              <a:off x="6522480" y="10457640"/>
              <a:ext cx="360" cy="82800"/>
            </a:xfrm>
            <a:prstGeom prst="line">
              <a:avLst/>
            </a:prstGeom>
            <a:ln w="42480">
              <a:solidFill>
                <a:srgbClr val="000000"/>
              </a:solidFill>
              <a:round/>
            </a:ln>
          </p:spPr>
          <p:style>
            <a:lnRef idx="0"/>
            <a:fillRef idx="0"/>
            <a:effectRef idx="0"/>
            <a:fontRef idx="minor"/>
          </p:style>
        </p:sp>
        <p:sp>
          <p:nvSpPr>
            <p:cNvPr id="403" name="Line 111"/>
            <p:cNvSpPr/>
            <p:nvPr/>
          </p:nvSpPr>
          <p:spPr>
            <a:xfrm>
              <a:off x="4042800" y="10457640"/>
              <a:ext cx="360" cy="82800"/>
            </a:xfrm>
            <a:prstGeom prst="line">
              <a:avLst/>
            </a:prstGeom>
            <a:ln w="42480">
              <a:solidFill>
                <a:srgbClr val="000000"/>
              </a:solidFill>
              <a:round/>
            </a:ln>
          </p:spPr>
          <p:style>
            <a:lnRef idx="0"/>
            <a:fillRef idx="0"/>
            <a:effectRef idx="0"/>
            <a:fontRef idx="minor"/>
          </p:style>
        </p:sp>
        <p:sp>
          <p:nvSpPr>
            <p:cNvPr id="404" name="Line 112"/>
            <p:cNvSpPr/>
            <p:nvPr/>
          </p:nvSpPr>
          <p:spPr>
            <a:xfrm>
              <a:off x="2184840" y="10457640"/>
              <a:ext cx="360" cy="82800"/>
            </a:xfrm>
            <a:prstGeom prst="line">
              <a:avLst/>
            </a:prstGeom>
            <a:ln w="42480">
              <a:solidFill>
                <a:srgbClr val="000000"/>
              </a:solidFill>
              <a:round/>
            </a:ln>
          </p:spPr>
          <p:style>
            <a:lnRef idx="0"/>
            <a:fillRef idx="0"/>
            <a:effectRef idx="0"/>
            <a:fontRef idx="minor"/>
          </p:style>
        </p:sp>
        <p:sp>
          <p:nvSpPr>
            <p:cNvPr id="405" name="Line 113"/>
            <p:cNvSpPr/>
            <p:nvPr/>
          </p:nvSpPr>
          <p:spPr>
            <a:xfrm>
              <a:off x="5408280" y="10416600"/>
              <a:ext cx="360" cy="123840"/>
            </a:xfrm>
            <a:prstGeom prst="line">
              <a:avLst/>
            </a:prstGeom>
            <a:ln w="42480">
              <a:solidFill>
                <a:srgbClr val="000000"/>
              </a:solidFill>
              <a:round/>
            </a:ln>
          </p:spPr>
          <p:style>
            <a:lnRef idx="0"/>
            <a:fillRef idx="0"/>
            <a:effectRef idx="0"/>
            <a:fontRef idx="minor"/>
          </p:style>
        </p:sp>
        <p:sp>
          <p:nvSpPr>
            <p:cNvPr id="406" name="Line 114"/>
            <p:cNvSpPr/>
            <p:nvPr/>
          </p:nvSpPr>
          <p:spPr>
            <a:xfrm>
              <a:off x="2928600" y="10416600"/>
              <a:ext cx="360" cy="123840"/>
            </a:xfrm>
            <a:prstGeom prst="line">
              <a:avLst/>
            </a:prstGeom>
            <a:ln w="42480">
              <a:solidFill>
                <a:srgbClr val="000000"/>
              </a:solidFill>
              <a:round/>
            </a:ln>
          </p:spPr>
          <p:style>
            <a:lnRef idx="0"/>
            <a:fillRef idx="0"/>
            <a:effectRef idx="0"/>
            <a:fontRef idx="minor"/>
          </p:style>
        </p:sp>
        <p:sp>
          <p:nvSpPr>
            <p:cNvPr id="407" name="Line 115"/>
            <p:cNvSpPr/>
            <p:nvPr/>
          </p:nvSpPr>
          <p:spPr>
            <a:xfrm>
              <a:off x="5532120" y="10457640"/>
              <a:ext cx="360" cy="82800"/>
            </a:xfrm>
            <a:prstGeom prst="line">
              <a:avLst/>
            </a:prstGeom>
            <a:ln w="42480">
              <a:solidFill>
                <a:srgbClr val="000000"/>
              </a:solidFill>
              <a:round/>
            </a:ln>
          </p:spPr>
          <p:style>
            <a:lnRef idx="0"/>
            <a:fillRef idx="0"/>
            <a:effectRef idx="0"/>
            <a:fontRef idx="minor"/>
          </p:style>
        </p:sp>
        <p:sp>
          <p:nvSpPr>
            <p:cNvPr id="408" name="Line 116"/>
            <p:cNvSpPr/>
            <p:nvPr/>
          </p:nvSpPr>
          <p:spPr>
            <a:xfrm>
              <a:off x="3052440" y="10457640"/>
              <a:ext cx="360" cy="82800"/>
            </a:xfrm>
            <a:prstGeom prst="line">
              <a:avLst/>
            </a:prstGeom>
            <a:ln w="42480">
              <a:solidFill>
                <a:srgbClr val="000000"/>
              </a:solidFill>
              <a:round/>
            </a:ln>
          </p:spPr>
          <p:style>
            <a:lnRef idx="0"/>
            <a:fillRef idx="0"/>
            <a:effectRef idx="0"/>
            <a:fontRef idx="minor"/>
          </p:style>
        </p:sp>
        <p:sp>
          <p:nvSpPr>
            <p:cNvPr id="409" name="Line 117"/>
            <p:cNvSpPr/>
            <p:nvPr/>
          </p:nvSpPr>
          <p:spPr>
            <a:xfrm>
              <a:off x="5655960" y="10457640"/>
              <a:ext cx="360" cy="82800"/>
            </a:xfrm>
            <a:prstGeom prst="line">
              <a:avLst/>
            </a:prstGeom>
            <a:ln w="42480">
              <a:solidFill>
                <a:srgbClr val="000000"/>
              </a:solidFill>
              <a:round/>
            </a:ln>
          </p:spPr>
          <p:style>
            <a:lnRef idx="0"/>
            <a:fillRef idx="0"/>
            <a:effectRef idx="0"/>
            <a:fontRef idx="minor"/>
          </p:style>
        </p:sp>
        <p:sp>
          <p:nvSpPr>
            <p:cNvPr id="410" name="Line 118"/>
            <p:cNvSpPr/>
            <p:nvPr/>
          </p:nvSpPr>
          <p:spPr>
            <a:xfrm>
              <a:off x="3176280" y="10457640"/>
              <a:ext cx="360" cy="82800"/>
            </a:xfrm>
            <a:prstGeom prst="line">
              <a:avLst/>
            </a:prstGeom>
            <a:ln w="42480">
              <a:solidFill>
                <a:srgbClr val="000000"/>
              </a:solidFill>
              <a:round/>
            </a:ln>
          </p:spPr>
          <p:style>
            <a:lnRef idx="0"/>
            <a:fillRef idx="0"/>
            <a:effectRef idx="0"/>
            <a:fontRef idx="minor"/>
          </p:style>
        </p:sp>
        <p:sp>
          <p:nvSpPr>
            <p:cNvPr id="411" name="Line 119"/>
            <p:cNvSpPr/>
            <p:nvPr/>
          </p:nvSpPr>
          <p:spPr>
            <a:xfrm>
              <a:off x="5779800" y="10457640"/>
              <a:ext cx="360" cy="82800"/>
            </a:xfrm>
            <a:prstGeom prst="line">
              <a:avLst/>
            </a:prstGeom>
            <a:ln w="42480">
              <a:solidFill>
                <a:srgbClr val="000000"/>
              </a:solidFill>
              <a:round/>
            </a:ln>
          </p:spPr>
          <p:style>
            <a:lnRef idx="0"/>
            <a:fillRef idx="0"/>
            <a:effectRef idx="0"/>
            <a:fontRef idx="minor"/>
          </p:style>
        </p:sp>
        <p:sp>
          <p:nvSpPr>
            <p:cNvPr id="412" name="Line 120"/>
            <p:cNvSpPr/>
            <p:nvPr/>
          </p:nvSpPr>
          <p:spPr>
            <a:xfrm>
              <a:off x="3300120" y="10457640"/>
              <a:ext cx="360" cy="82800"/>
            </a:xfrm>
            <a:prstGeom prst="line">
              <a:avLst/>
            </a:prstGeom>
            <a:ln w="42480">
              <a:solidFill>
                <a:srgbClr val="000000"/>
              </a:solidFill>
              <a:round/>
            </a:ln>
          </p:spPr>
          <p:style>
            <a:lnRef idx="0"/>
            <a:fillRef idx="0"/>
            <a:effectRef idx="0"/>
            <a:fontRef idx="minor"/>
          </p:style>
        </p:sp>
        <p:sp>
          <p:nvSpPr>
            <p:cNvPr id="413" name="Line 121"/>
            <p:cNvSpPr/>
            <p:nvPr/>
          </p:nvSpPr>
          <p:spPr>
            <a:xfrm>
              <a:off x="5903640" y="10457640"/>
              <a:ext cx="360" cy="82800"/>
            </a:xfrm>
            <a:prstGeom prst="line">
              <a:avLst/>
            </a:prstGeom>
            <a:ln w="42480">
              <a:solidFill>
                <a:srgbClr val="000000"/>
              </a:solidFill>
              <a:round/>
            </a:ln>
          </p:spPr>
          <p:style>
            <a:lnRef idx="0"/>
            <a:fillRef idx="0"/>
            <a:effectRef idx="0"/>
            <a:fontRef idx="minor"/>
          </p:style>
        </p:sp>
        <p:sp>
          <p:nvSpPr>
            <p:cNvPr id="414" name="Line 122"/>
            <p:cNvSpPr/>
            <p:nvPr/>
          </p:nvSpPr>
          <p:spPr>
            <a:xfrm>
              <a:off x="3423960" y="10457640"/>
              <a:ext cx="360" cy="82800"/>
            </a:xfrm>
            <a:prstGeom prst="line">
              <a:avLst/>
            </a:prstGeom>
            <a:ln w="42480">
              <a:solidFill>
                <a:srgbClr val="000000"/>
              </a:solidFill>
              <a:round/>
            </a:ln>
          </p:spPr>
          <p:style>
            <a:lnRef idx="0"/>
            <a:fillRef idx="0"/>
            <a:effectRef idx="0"/>
            <a:fontRef idx="minor"/>
          </p:style>
        </p:sp>
        <p:sp>
          <p:nvSpPr>
            <p:cNvPr id="415" name="Line 123"/>
            <p:cNvSpPr/>
            <p:nvPr/>
          </p:nvSpPr>
          <p:spPr>
            <a:xfrm>
              <a:off x="4913280" y="10457640"/>
              <a:ext cx="360" cy="82800"/>
            </a:xfrm>
            <a:prstGeom prst="line">
              <a:avLst/>
            </a:prstGeom>
            <a:ln w="42480">
              <a:solidFill>
                <a:srgbClr val="000000"/>
              </a:solidFill>
              <a:round/>
            </a:ln>
          </p:spPr>
          <p:style>
            <a:lnRef idx="0"/>
            <a:fillRef idx="0"/>
            <a:effectRef idx="0"/>
            <a:fontRef idx="minor"/>
          </p:style>
        </p:sp>
        <p:sp>
          <p:nvSpPr>
            <p:cNvPr id="416" name="Line 124"/>
            <p:cNvSpPr/>
            <p:nvPr/>
          </p:nvSpPr>
          <p:spPr>
            <a:xfrm>
              <a:off x="2433240" y="10457640"/>
              <a:ext cx="360" cy="82800"/>
            </a:xfrm>
            <a:prstGeom prst="line">
              <a:avLst/>
            </a:prstGeom>
            <a:ln w="42480">
              <a:solidFill>
                <a:srgbClr val="000000"/>
              </a:solidFill>
              <a:round/>
            </a:ln>
          </p:spPr>
          <p:style>
            <a:lnRef idx="0"/>
            <a:fillRef idx="0"/>
            <a:effectRef idx="0"/>
            <a:fontRef idx="minor"/>
          </p:style>
        </p:sp>
        <p:sp>
          <p:nvSpPr>
            <p:cNvPr id="417" name="Line 125"/>
            <p:cNvSpPr/>
            <p:nvPr/>
          </p:nvSpPr>
          <p:spPr>
            <a:xfrm>
              <a:off x="5037120" y="10457640"/>
              <a:ext cx="360" cy="82800"/>
            </a:xfrm>
            <a:prstGeom prst="line">
              <a:avLst/>
            </a:prstGeom>
            <a:ln w="42480">
              <a:solidFill>
                <a:srgbClr val="000000"/>
              </a:solidFill>
              <a:round/>
            </a:ln>
          </p:spPr>
          <p:style>
            <a:lnRef idx="0"/>
            <a:fillRef idx="0"/>
            <a:effectRef idx="0"/>
            <a:fontRef idx="minor"/>
          </p:style>
        </p:sp>
        <p:sp>
          <p:nvSpPr>
            <p:cNvPr id="418" name="Line 126"/>
            <p:cNvSpPr/>
            <p:nvPr/>
          </p:nvSpPr>
          <p:spPr>
            <a:xfrm>
              <a:off x="2557080" y="10457640"/>
              <a:ext cx="360" cy="82800"/>
            </a:xfrm>
            <a:prstGeom prst="line">
              <a:avLst/>
            </a:prstGeom>
            <a:ln w="42480">
              <a:solidFill>
                <a:srgbClr val="000000"/>
              </a:solidFill>
              <a:round/>
            </a:ln>
          </p:spPr>
          <p:style>
            <a:lnRef idx="0"/>
            <a:fillRef idx="0"/>
            <a:effectRef idx="0"/>
            <a:fontRef idx="minor"/>
          </p:style>
        </p:sp>
        <p:sp>
          <p:nvSpPr>
            <p:cNvPr id="419" name="Line 127"/>
            <p:cNvSpPr/>
            <p:nvPr/>
          </p:nvSpPr>
          <p:spPr>
            <a:xfrm>
              <a:off x="5160960" y="10457640"/>
              <a:ext cx="360" cy="82800"/>
            </a:xfrm>
            <a:prstGeom prst="line">
              <a:avLst/>
            </a:prstGeom>
            <a:ln w="42480">
              <a:solidFill>
                <a:srgbClr val="000000"/>
              </a:solidFill>
              <a:round/>
            </a:ln>
          </p:spPr>
          <p:style>
            <a:lnRef idx="0"/>
            <a:fillRef idx="0"/>
            <a:effectRef idx="0"/>
            <a:fontRef idx="minor"/>
          </p:style>
        </p:sp>
        <p:sp>
          <p:nvSpPr>
            <p:cNvPr id="420" name="Line 128"/>
            <p:cNvSpPr/>
            <p:nvPr/>
          </p:nvSpPr>
          <p:spPr>
            <a:xfrm>
              <a:off x="2680920" y="10457640"/>
              <a:ext cx="360" cy="82800"/>
            </a:xfrm>
            <a:prstGeom prst="line">
              <a:avLst/>
            </a:prstGeom>
            <a:ln w="42480">
              <a:solidFill>
                <a:srgbClr val="000000"/>
              </a:solidFill>
              <a:round/>
            </a:ln>
          </p:spPr>
          <p:style>
            <a:lnRef idx="0"/>
            <a:fillRef idx="0"/>
            <a:effectRef idx="0"/>
            <a:fontRef idx="minor"/>
          </p:style>
        </p:sp>
        <p:sp>
          <p:nvSpPr>
            <p:cNvPr id="421" name="Line 129"/>
            <p:cNvSpPr/>
            <p:nvPr/>
          </p:nvSpPr>
          <p:spPr>
            <a:xfrm>
              <a:off x="5284800" y="10457640"/>
              <a:ext cx="360" cy="82800"/>
            </a:xfrm>
            <a:prstGeom prst="line">
              <a:avLst/>
            </a:prstGeom>
            <a:ln w="42480">
              <a:solidFill>
                <a:srgbClr val="000000"/>
              </a:solidFill>
              <a:round/>
            </a:ln>
          </p:spPr>
          <p:style>
            <a:lnRef idx="0"/>
            <a:fillRef idx="0"/>
            <a:effectRef idx="0"/>
            <a:fontRef idx="minor"/>
          </p:style>
        </p:sp>
        <p:sp>
          <p:nvSpPr>
            <p:cNvPr id="422" name="Line 130"/>
            <p:cNvSpPr/>
            <p:nvPr/>
          </p:nvSpPr>
          <p:spPr>
            <a:xfrm>
              <a:off x="2804760" y="10457640"/>
              <a:ext cx="360" cy="82800"/>
            </a:xfrm>
            <a:prstGeom prst="line">
              <a:avLst/>
            </a:prstGeom>
            <a:ln w="42480">
              <a:solidFill>
                <a:srgbClr val="000000"/>
              </a:solidFill>
              <a:round/>
            </a:ln>
          </p:spPr>
          <p:style>
            <a:lnRef idx="0"/>
            <a:fillRef idx="0"/>
            <a:effectRef idx="0"/>
            <a:fontRef idx="minor"/>
          </p:style>
        </p:sp>
        <p:sp>
          <p:nvSpPr>
            <p:cNvPr id="423" name="Line 131"/>
            <p:cNvSpPr/>
            <p:nvPr/>
          </p:nvSpPr>
          <p:spPr>
            <a:xfrm>
              <a:off x="16674840" y="10457640"/>
              <a:ext cx="360" cy="82800"/>
            </a:xfrm>
            <a:prstGeom prst="line">
              <a:avLst/>
            </a:prstGeom>
            <a:ln w="42480">
              <a:solidFill>
                <a:srgbClr val="000000"/>
              </a:solidFill>
              <a:round/>
            </a:ln>
          </p:spPr>
          <p:style>
            <a:lnRef idx="0"/>
            <a:fillRef idx="0"/>
            <a:effectRef idx="0"/>
            <a:fontRef idx="minor"/>
          </p:style>
        </p:sp>
        <p:sp>
          <p:nvSpPr>
            <p:cNvPr id="424" name="Line 132"/>
            <p:cNvSpPr/>
            <p:nvPr/>
          </p:nvSpPr>
          <p:spPr>
            <a:xfrm>
              <a:off x="16797960" y="10457640"/>
              <a:ext cx="360" cy="82800"/>
            </a:xfrm>
            <a:prstGeom prst="line">
              <a:avLst/>
            </a:prstGeom>
            <a:ln w="42480">
              <a:solidFill>
                <a:srgbClr val="000000"/>
              </a:solidFill>
              <a:round/>
            </a:ln>
          </p:spPr>
          <p:style>
            <a:lnRef idx="0"/>
            <a:fillRef idx="0"/>
            <a:effectRef idx="0"/>
            <a:fontRef idx="minor"/>
          </p:style>
        </p:sp>
        <p:sp>
          <p:nvSpPr>
            <p:cNvPr id="425" name="Line 133"/>
            <p:cNvSpPr/>
            <p:nvPr/>
          </p:nvSpPr>
          <p:spPr>
            <a:xfrm>
              <a:off x="16921800" y="10457640"/>
              <a:ext cx="360" cy="82800"/>
            </a:xfrm>
            <a:prstGeom prst="line">
              <a:avLst/>
            </a:prstGeom>
            <a:ln w="42480">
              <a:solidFill>
                <a:srgbClr val="000000"/>
              </a:solidFill>
              <a:round/>
            </a:ln>
          </p:spPr>
          <p:style>
            <a:lnRef idx="0"/>
            <a:fillRef idx="0"/>
            <a:effectRef idx="0"/>
            <a:fontRef idx="minor"/>
          </p:style>
        </p:sp>
        <p:sp>
          <p:nvSpPr>
            <p:cNvPr id="426" name="Line 134"/>
            <p:cNvSpPr/>
            <p:nvPr/>
          </p:nvSpPr>
          <p:spPr>
            <a:xfrm>
              <a:off x="17045280" y="10457640"/>
              <a:ext cx="360" cy="82800"/>
            </a:xfrm>
            <a:prstGeom prst="line">
              <a:avLst/>
            </a:prstGeom>
            <a:ln w="42480">
              <a:solidFill>
                <a:srgbClr val="000000"/>
              </a:solidFill>
              <a:round/>
            </a:ln>
          </p:spPr>
          <p:style>
            <a:lnRef idx="0"/>
            <a:fillRef idx="0"/>
            <a:effectRef idx="0"/>
            <a:fontRef idx="minor"/>
          </p:style>
        </p:sp>
        <p:sp>
          <p:nvSpPr>
            <p:cNvPr id="427" name="Line 135"/>
            <p:cNvSpPr/>
            <p:nvPr/>
          </p:nvSpPr>
          <p:spPr>
            <a:xfrm>
              <a:off x="17169120" y="10251360"/>
              <a:ext cx="360" cy="289080"/>
            </a:xfrm>
            <a:prstGeom prst="line">
              <a:avLst/>
            </a:prstGeom>
            <a:ln w="42480">
              <a:solidFill>
                <a:srgbClr val="000000"/>
              </a:solidFill>
              <a:round/>
            </a:ln>
          </p:spPr>
          <p:style>
            <a:lnRef idx="0"/>
            <a:fillRef idx="0"/>
            <a:effectRef idx="0"/>
            <a:fontRef idx="minor"/>
          </p:style>
        </p:sp>
        <p:sp>
          <p:nvSpPr>
            <p:cNvPr id="428" name="Line 136"/>
            <p:cNvSpPr/>
            <p:nvPr/>
          </p:nvSpPr>
          <p:spPr>
            <a:xfrm>
              <a:off x="17292960" y="10457640"/>
              <a:ext cx="360" cy="82800"/>
            </a:xfrm>
            <a:prstGeom prst="line">
              <a:avLst/>
            </a:prstGeom>
            <a:ln w="42480">
              <a:solidFill>
                <a:srgbClr val="000000"/>
              </a:solidFill>
              <a:round/>
            </a:ln>
          </p:spPr>
          <p:style>
            <a:lnRef idx="0"/>
            <a:fillRef idx="0"/>
            <a:effectRef idx="0"/>
            <a:fontRef idx="minor"/>
          </p:style>
        </p:sp>
        <p:sp>
          <p:nvSpPr>
            <p:cNvPr id="429" name="Line 137"/>
            <p:cNvSpPr/>
            <p:nvPr/>
          </p:nvSpPr>
          <p:spPr>
            <a:xfrm>
              <a:off x="17416800" y="10457640"/>
              <a:ext cx="360" cy="82800"/>
            </a:xfrm>
            <a:prstGeom prst="line">
              <a:avLst/>
            </a:prstGeom>
            <a:ln w="42480">
              <a:solidFill>
                <a:srgbClr val="000000"/>
              </a:solidFill>
              <a:round/>
            </a:ln>
          </p:spPr>
          <p:style>
            <a:lnRef idx="0"/>
            <a:fillRef idx="0"/>
            <a:effectRef idx="0"/>
            <a:fontRef idx="minor"/>
          </p:style>
        </p:sp>
        <p:sp>
          <p:nvSpPr>
            <p:cNvPr id="430" name="Line 138"/>
            <p:cNvSpPr/>
            <p:nvPr/>
          </p:nvSpPr>
          <p:spPr>
            <a:xfrm>
              <a:off x="17540640" y="10457640"/>
              <a:ext cx="360" cy="82800"/>
            </a:xfrm>
            <a:prstGeom prst="line">
              <a:avLst/>
            </a:prstGeom>
            <a:ln w="42480">
              <a:solidFill>
                <a:srgbClr val="000000"/>
              </a:solidFill>
              <a:round/>
            </a:ln>
          </p:spPr>
          <p:style>
            <a:lnRef idx="0"/>
            <a:fillRef idx="0"/>
            <a:effectRef idx="0"/>
            <a:fontRef idx="minor"/>
          </p:style>
        </p:sp>
        <p:sp>
          <p:nvSpPr>
            <p:cNvPr id="431" name="Line 139"/>
            <p:cNvSpPr/>
            <p:nvPr/>
          </p:nvSpPr>
          <p:spPr>
            <a:xfrm>
              <a:off x="17664480" y="10457640"/>
              <a:ext cx="360" cy="82800"/>
            </a:xfrm>
            <a:prstGeom prst="line">
              <a:avLst/>
            </a:prstGeom>
            <a:ln w="42480">
              <a:solidFill>
                <a:srgbClr val="000000"/>
              </a:solidFill>
              <a:round/>
            </a:ln>
          </p:spPr>
          <p:style>
            <a:lnRef idx="0"/>
            <a:fillRef idx="0"/>
            <a:effectRef idx="0"/>
            <a:fontRef idx="minor"/>
          </p:style>
        </p:sp>
        <p:sp>
          <p:nvSpPr>
            <p:cNvPr id="432" name="Line 140"/>
            <p:cNvSpPr/>
            <p:nvPr/>
          </p:nvSpPr>
          <p:spPr>
            <a:xfrm>
              <a:off x="17292960" y="10251360"/>
              <a:ext cx="360" cy="165240"/>
            </a:xfrm>
            <a:prstGeom prst="line">
              <a:avLst/>
            </a:prstGeom>
            <a:ln w="42480">
              <a:solidFill>
                <a:srgbClr val="000000"/>
              </a:solidFill>
              <a:round/>
            </a:ln>
          </p:spPr>
          <p:style>
            <a:lnRef idx="0"/>
            <a:fillRef idx="0"/>
            <a:effectRef idx="0"/>
            <a:fontRef idx="minor"/>
          </p:style>
        </p:sp>
        <p:sp>
          <p:nvSpPr>
            <p:cNvPr id="433" name="Line 141"/>
            <p:cNvSpPr/>
            <p:nvPr/>
          </p:nvSpPr>
          <p:spPr>
            <a:xfrm>
              <a:off x="17664480" y="10251360"/>
              <a:ext cx="360" cy="165240"/>
            </a:xfrm>
            <a:prstGeom prst="line">
              <a:avLst/>
            </a:prstGeom>
            <a:ln w="42480">
              <a:solidFill>
                <a:srgbClr val="000000"/>
              </a:solidFill>
              <a:round/>
            </a:ln>
          </p:spPr>
          <p:style>
            <a:lnRef idx="0"/>
            <a:fillRef idx="0"/>
            <a:effectRef idx="0"/>
            <a:fontRef idx="minor"/>
          </p:style>
        </p:sp>
        <p:sp>
          <p:nvSpPr>
            <p:cNvPr id="434" name="Line 142"/>
            <p:cNvSpPr/>
            <p:nvPr/>
          </p:nvSpPr>
          <p:spPr>
            <a:xfrm>
              <a:off x="17602560" y="10272240"/>
              <a:ext cx="123840" cy="360"/>
            </a:xfrm>
            <a:prstGeom prst="line">
              <a:avLst/>
            </a:prstGeom>
            <a:ln w="42480">
              <a:solidFill>
                <a:srgbClr val="000000"/>
              </a:solidFill>
              <a:round/>
            </a:ln>
          </p:spPr>
          <p:style>
            <a:lnRef idx="0"/>
            <a:fillRef idx="0"/>
            <a:effectRef idx="0"/>
            <a:fontRef idx="minor"/>
          </p:style>
        </p:sp>
        <p:sp>
          <p:nvSpPr>
            <p:cNvPr id="435" name="Line 143"/>
            <p:cNvSpPr/>
            <p:nvPr/>
          </p:nvSpPr>
          <p:spPr>
            <a:xfrm>
              <a:off x="17788320" y="10251360"/>
              <a:ext cx="360" cy="289080"/>
            </a:xfrm>
            <a:prstGeom prst="line">
              <a:avLst/>
            </a:prstGeom>
            <a:ln w="42480">
              <a:solidFill>
                <a:srgbClr val="000000"/>
              </a:solidFill>
              <a:round/>
            </a:ln>
          </p:spPr>
          <p:style>
            <a:lnRef idx="0"/>
            <a:fillRef idx="0"/>
            <a:effectRef idx="0"/>
            <a:fontRef idx="minor"/>
          </p:style>
        </p:sp>
        <p:sp>
          <p:nvSpPr>
            <p:cNvPr id="436" name="CustomShape 144"/>
            <p:cNvSpPr/>
            <p:nvPr/>
          </p:nvSpPr>
          <p:spPr>
            <a:xfrm>
              <a:off x="17294040" y="10251720"/>
              <a:ext cx="97560" cy="119160"/>
            </a:xfrm>
            <a:custGeom>
              <a:avLst/>
              <a:gdLst/>
              <a:ahLst/>
              <a:rect l="l" t="t" r="r" b="b"/>
              <a:pathLst>
                <a:path w="21600" h="21600">
                  <a:moveTo>
                    <a:pt x="8772" y="0"/>
                  </a:moveTo>
                  <a:lnTo>
                    <a:pt x="0" y="0"/>
                  </a:lnTo>
                  <a:lnTo>
                    <a:pt x="0" y="7211"/>
                  </a:lnTo>
                  <a:lnTo>
                    <a:pt x="10245" y="7430"/>
                  </a:lnTo>
                  <a:lnTo>
                    <a:pt x="12296" y="8879"/>
                  </a:lnTo>
                  <a:lnTo>
                    <a:pt x="13039" y="11524"/>
                  </a:lnTo>
                  <a:lnTo>
                    <a:pt x="11540" y="13568"/>
                  </a:lnTo>
                  <a:lnTo>
                    <a:pt x="8772" y="14388"/>
                  </a:lnTo>
                  <a:lnTo>
                    <a:pt x="0" y="14388"/>
                  </a:lnTo>
                  <a:lnTo>
                    <a:pt x="0" y="21600"/>
                  </a:lnTo>
                  <a:lnTo>
                    <a:pt x="8772" y="21600"/>
                  </a:lnTo>
                  <a:lnTo>
                    <a:pt x="10684" y="21484"/>
                  </a:lnTo>
                  <a:lnTo>
                    <a:pt x="19401" y="16535"/>
                  </a:lnTo>
                  <a:lnTo>
                    <a:pt x="21600" y="8573"/>
                  </a:lnTo>
                  <a:lnTo>
                    <a:pt x="20654" y="6240"/>
                  </a:lnTo>
                  <a:lnTo>
                    <a:pt x="19119" y="4177"/>
                  </a:lnTo>
                  <a:lnTo>
                    <a:pt x="17081" y="2452"/>
                  </a:lnTo>
                  <a:lnTo>
                    <a:pt x="14621" y="1136"/>
                  </a:lnTo>
                  <a:lnTo>
                    <a:pt x="11824" y="295"/>
                  </a:lnTo>
                  <a:lnTo>
                    <a:pt x="8772" y="0"/>
                  </a:lnTo>
                  <a:close/>
                </a:path>
              </a:pathLst>
            </a:custGeom>
            <a:solidFill>
              <a:srgbClr val="000000"/>
            </a:solidFill>
            <a:ln w="12600">
              <a:noFill/>
            </a:ln>
          </p:spPr>
          <p:style>
            <a:lnRef idx="0"/>
            <a:fillRef idx="0"/>
            <a:effectRef idx="0"/>
            <a:fontRef idx="minor"/>
          </p:style>
        </p:sp>
        <p:sp>
          <p:nvSpPr>
            <p:cNvPr id="437" name="CustomShape 145"/>
            <p:cNvSpPr/>
            <p:nvPr/>
          </p:nvSpPr>
          <p:spPr>
            <a:xfrm>
              <a:off x="17426160" y="10250640"/>
              <a:ext cx="137520" cy="162000"/>
            </a:xfrm>
            <a:custGeom>
              <a:avLst/>
              <a:gdLst/>
              <a:ahLst/>
              <a:rect l="l" t="t" r="r" b="b"/>
              <a:pathLst>
                <a:path w="21600" h="21600">
                  <a:moveTo>
                    <a:pt x="12563" y="0"/>
                  </a:moveTo>
                  <a:lnTo>
                    <a:pt x="6872" y="1191"/>
                  </a:lnTo>
                  <a:lnTo>
                    <a:pt x="2371" y="4501"/>
                  </a:lnTo>
                  <a:lnTo>
                    <a:pt x="154" y="9126"/>
                  </a:lnTo>
                  <a:lnTo>
                    <a:pt x="0" y="10839"/>
                  </a:lnTo>
                  <a:lnTo>
                    <a:pt x="162" y="12537"/>
                  </a:lnTo>
                  <a:lnTo>
                    <a:pt x="2417" y="17150"/>
                  </a:lnTo>
                  <a:lnTo>
                    <a:pt x="6927" y="20437"/>
                  </a:lnTo>
                  <a:lnTo>
                    <a:pt x="12653" y="21600"/>
                  </a:lnTo>
                  <a:lnTo>
                    <a:pt x="12677" y="21600"/>
                  </a:lnTo>
                  <a:lnTo>
                    <a:pt x="18400" y="20428"/>
                  </a:lnTo>
                  <a:lnTo>
                    <a:pt x="21600" y="18436"/>
                  </a:lnTo>
                  <a:lnTo>
                    <a:pt x="18790" y="16154"/>
                  </a:lnTo>
                  <a:lnTo>
                    <a:pt x="11514" y="16154"/>
                  </a:lnTo>
                  <a:lnTo>
                    <a:pt x="9682" y="15609"/>
                  </a:lnTo>
                  <a:lnTo>
                    <a:pt x="8056" y="14571"/>
                  </a:lnTo>
                  <a:lnTo>
                    <a:pt x="7089" y="13415"/>
                  </a:lnTo>
                  <a:lnTo>
                    <a:pt x="6514" y="11891"/>
                  </a:lnTo>
                  <a:lnTo>
                    <a:pt x="6374" y="9858"/>
                  </a:lnTo>
                  <a:lnTo>
                    <a:pt x="7003" y="8285"/>
                  </a:lnTo>
                  <a:lnTo>
                    <a:pt x="8201" y="6906"/>
                  </a:lnTo>
                  <a:lnTo>
                    <a:pt x="9556" y="6064"/>
                  </a:lnTo>
                  <a:lnTo>
                    <a:pt x="11336" y="5560"/>
                  </a:lnTo>
                  <a:lnTo>
                    <a:pt x="13699" y="5431"/>
                  </a:lnTo>
                  <a:lnTo>
                    <a:pt x="18881" y="5431"/>
                  </a:lnTo>
                  <a:lnTo>
                    <a:pt x="21522" y="3098"/>
                  </a:lnTo>
                  <a:lnTo>
                    <a:pt x="20005" y="2008"/>
                  </a:lnTo>
                  <a:lnTo>
                    <a:pt x="18328" y="1144"/>
                  </a:lnTo>
                  <a:lnTo>
                    <a:pt x="16513" y="515"/>
                  </a:lnTo>
                  <a:lnTo>
                    <a:pt x="14584" y="130"/>
                  </a:lnTo>
                  <a:lnTo>
                    <a:pt x="12563" y="0"/>
                  </a:lnTo>
                  <a:close/>
                </a:path>
              </a:pathLst>
            </a:custGeom>
            <a:solidFill>
              <a:srgbClr val="000000"/>
            </a:solidFill>
            <a:ln w="12600">
              <a:noFill/>
            </a:ln>
          </p:spPr>
          <p:style>
            <a:lnRef idx="0"/>
            <a:fillRef idx="0"/>
            <a:effectRef idx="0"/>
            <a:fontRef idx="minor"/>
          </p:style>
        </p:sp>
      </p:grpSp>
      <p:pic>
        <p:nvPicPr>
          <p:cNvPr id="438" name="fon.jpg" descr=""/>
          <p:cNvPicPr/>
          <p:nvPr/>
        </p:nvPicPr>
        <p:blipFill>
          <a:blip r:embed="rId2"/>
          <a:stretch/>
        </p:blipFill>
        <p:spPr>
          <a:xfrm>
            <a:off x="-129600" y="-589680"/>
            <a:ext cx="20089800" cy="11298600"/>
          </a:xfrm>
          <a:prstGeom prst="rect">
            <a:avLst/>
          </a:prstGeom>
          <a:ln w="12600">
            <a:noFill/>
          </a:ln>
        </p:spPr>
      </p:pic>
      <p:sp>
        <p:nvSpPr>
          <p:cNvPr id="439" name="CustomShape 146"/>
          <p:cNvSpPr/>
          <p:nvPr/>
        </p:nvSpPr>
        <p:spPr>
          <a:xfrm>
            <a:off x="0" y="10156680"/>
            <a:ext cx="20099880" cy="1147320"/>
          </a:xfrm>
          <a:prstGeom prst="rect">
            <a:avLst/>
          </a:prstGeom>
          <a:solidFill>
            <a:srgbClr val="ffffff"/>
          </a:solidFill>
          <a:ln w="12600">
            <a:noFill/>
          </a:ln>
        </p:spPr>
        <p:style>
          <a:lnRef idx="0"/>
          <a:fillRef idx="0"/>
          <a:effectRef idx="0"/>
          <a:fontRef idx="minor"/>
        </p:style>
      </p:sp>
      <p:grpSp>
        <p:nvGrpSpPr>
          <p:cNvPr id="440" name="Group 147"/>
          <p:cNvGrpSpPr/>
          <p:nvPr/>
        </p:nvGrpSpPr>
        <p:grpSpPr>
          <a:xfrm>
            <a:off x="9989280" y="3902040"/>
            <a:ext cx="125640" cy="1811160"/>
            <a:chOff x="9989280" y="3902040"/>
            <a:chExt cx="125640" cy="1811160"/>
          </a:xfrm>
        </p:grpSpPr>
        <p:sp>
          <p:nvSpPr>
            <p:cNvPr id="441" name="CustomShape 148"/>
            <p:cNvSpPr/>
            <p:nvPr/>
          </p:nvSpPr>
          <p:spPr>
            <a:xfrm>
              <a:off x="9989280" y="4174200"/>
              <a:ext cx="121320" cy="1011240"/>
            </a:xfrm>
            <a:prstGeom prst="rect">
              <a:avLst/>
            </a:prstGeom>
            <a:solidFill>
              <a:srgbClr val="ffffff"/>
            </a:solidFill>
            <a:ln w="12600">
              <a:noFill/>
            </a:ln>
          </p:spPr>
          <p:style>
            <a:lnRef idx="0"/>
            <a:fillRef idx="0"/>
            <a:effectRef idx="0"/>
            <a:fontRef idx="minor"/>
          </p:style>
        </p:sp>
        <p:sp>
          <p:nvSpPr>
            <p:cNvPr id="442" name="Line 149"/>
            <p:cNvSpPr/>
            <p:nvPr/>
          </p:nvSpPr>
          <p:spPr>
            <a:xfrm>
              <a:off x="10114560" y="3902040"/>
              <a:ext cx="360" cy="1811160"/>
            </a:xfrm>
            <a:prstGeom prst="line">
              <a:avLst/>
            </a:prstGeom>
            <a:ln w="11880">
              <a:solidFill>
                <a:srgbClr val="ffffff"/>
              </a:solidFill>
              <a:round/>
            </a:ln>
          </p:spPr>
          <p:style>
            <a:lnRef idx="0"/>
            <a:fillRef idx="0"/>
            <a:effectRef idx="0"/>
            <a:fontRef idx="minor"/>
          </p:style>
        </p:sp>
      </p:grpSp>
      <p:grpSp>
        <p:nvGrpSpPr>
          <p:cNvPr id="443" name="Group 150"/>
          <p:cNvGrpSpPr/>
          <p:nvPr/>
        </p:nvGrpSpPr>
        <p:grpSpPr>
          <a:xfrm>
            <a:off x="1968480" y="9406440"/>
            <a:ext cx="16162560" cy="749160"/>
            <a:chOff x="1968480" y="9406440"/>
            <a:chExt cx="16162560" cy="749160"/>
          </a:xfrm>
        </p:grpSpPr>
        <p:sp>
          <p:nvSpPr>
            <p:cNvPr id="444" name="CustomShape 151"/>
            <p:cNvSpPr/>
            <p:nvPr/>
          </p:nvSpPr>
          <p:spPr>
            <a:xfrm>
              <a:off x="16743600" y="9945720"/>
              <a:ext cx="102600" cy="209880"/>
            </a:xfrm>
            <a:prstGeom prst="rect">
              <a:avLst/>
            </a:prstGeom>
            <a:solidFill>
              <a:srgbClr val="ffffff"/>
            </a:solidFill>
            <a:ln w="12600">
              <a:noFill/>
            </a:ln>
          </p:spPr>
          <p:style>
            <a:lnRef idx="0"/>
            <a:fillRef idx="0"/>
            <a:effectRef idx="0"/>
            <a:fontRef idx="minor"/>
          </p:style>
        </p:sp>
        <p:sp>
          <p:nvSpPr>
            <p:cNvPr id="445" name="CustomShape 152"/>
            <p:cNvSpPr/>
            <p:nvPr/>
          </p:nvSpPr>
          <p:spPr>
            <a:xfrm>
              <a:off x="17065080" y="9945720"/>
              <a:ext cx="102600" cy="209880"/>
            </a:xfrm>
            <a:prstGeom prst="rect">
              <a:avLst/>
            </a:prstGeom>
            <a:solidFill>
              <a:srgbClr val="ffffff"/>
            </a:solidFill>
            <a:ln w="12600">
              <a:noFill/>
            </a:ln>
          </p:spPr>
          <p:style>
            <a:lnRef idx="0"/>
            <a:fillRef idx="0"/>
            <a:effectRef idx="0"/>
            <a:fontRef idx="minor"/>
          </p:style>
        </p:sp>
        <p:sp>
          <p:nvSpPr>
            <p:cNvPr id="446" name="CustomShape 153"/>
            <p:cNvSpPr/>
            <p:nvPr/>
          </p:nvSpPr>
          <p:spPr>
            <a:xfrm>
              <a:off x="17386200" y="9945720"/>
              <a:ext cx="102600" cy="209880"/>
            </a:xfrm>
            <a:prstGeom prst="rect">
              <a:avLst/>
            </a:prstGeom>
            <a:solidFill>
              <a:srgbClr val="ffffff"/>
            </a:solidFill>
            <a:ln w="12600">
              <a:noFill/>
            </a:ln>
          </p:spPr>
          <p:style>
            <a:lnRef idx="0"/>
            <a:fillRef idx="0"/>
            <a:effectRef idx="0"/>
            <a:fontRef idx="minor"/>
          </p:style>
        </p:sp>
        <p:sp>
          <p:nvSpPr>
            <p:cNvPr id="447" name="CustomShape 154"/>
            <p:cNvSpPr/>
            <p:nvPr/>
          </p:nvSpPr>
          <p:spPr>
            <a:xfrm>
              <a:off x="17707320" y="9945720"/>
              <a:ext cx="102600" cy="209880"/>
            </a:xfrm>
            <a:prstGeom prst="rect">
              <a:avLst/>
            </a:prstGeom>
            <a:solidFill>
              <a:srgbClr val="ffffff"/>
            </a:solidFill>
            <a:ln w="12600">
              <a:noFill/>
            </a:ln>
          </p:spPr>
          <p:style>
            <a:lnRef idx="0"/>
            <a:fillRef idx="0"/>
            <a:effectRef idx="0"/>
            <a:fontRef idx="minor"/>
          </p:style>
        </p:sp>
        <p:sp>
          <p:nvSpPr>
            <p:cNvPr id="448" name="CustomShape 155"/>
            <p:cNvSpPr/>
            <p:nvPr/>
          </p:nvSpPr>
          <p:spPr>
            <a:xfrm>
              <a:off x="18028440" y="9838800"/>
              <a:ext cx="102600" cy="316800"/>
            </a:xfrm>
            <a:prstGeom prst="rect">
              <a:avLst/>
            </a:prstGeom>
            <a:solidFill>
              <a:srgbClr val="ffffff"/>
            </a:solidFill>
            <a:ln w="12600">
              <a:noFill/>
            </a:ln>
          </p:spPr>
          <p:style>
            <a:lnRef idx="0"/>
            <a:fillRef idx="0"/>
            <a:effectRef idx="0"/>
            <a:fontRef idx="minor"/>
          </p:style>
        </p:sp>
        <p:sp>
          <p:nvSpPr>
            <p:cNvPr id="449" name="CustomShape 156"/>
            <p:cNvSpPr/>
            <p:nvPr/>
          </p:nvSpPr>
          <p:spPr>
            <a:xfrm>
              <a:off x="11604600" y="9838800"/>
              <a:ext cx="102600" cy="316800"/>
            </a:xfrm>
            <a:prstGeom prst="rect">
              <a:avLst/>
            </a:prstGeom>
            <a:solidFill>
              <a:srgbClr val="ffffff"/>
            </a:solidFill>
            <a:ln w="12600">
              <a:noFill/>
            </a:ln>
          </p:spPr>
          <p:style>
            <a:lnRef idx="0"/>
            <a:fillRef idx="0"/>
            <a:effectRef idx="0"/>
            <a:fontRef idx="minor"/>
          </p:style>
        </p:sp>
        <p:sp>
          <p:nvSpPr>
            <p:cNvPr id="450" name="CustomShape 157"/>
            <p:cNvSpPr/>
            <p:nvPr/>
          </p:nvSpPr>
          <p:spPr>
            <a:xfrm>
              <a:off x="11925720" y="9945720"/>
              <a:ext cx="102600" cy="209880"/>
            </a:xfrm>
            <a:prstGeom prst="rect">
              <a:avLst/>
            </a:prstGeom>
            <a:solidFill>
              <a:srgbClr val="ffffff"/>
            </a:solidFill>
            <a:ln w="12600">
              <a:noFill/>
            </a:ln>
          </p:spPr>
          <p:style>
            <a:lnRef idx="0"/>
            <a:fillRef idx="0"/>
            <a:effectRef idx="0"/>
            <a:fontRef idx="minor"/>
          </p:style>
        </p:sp>
        <p:sp>
          <p:nvSpPr>
            <p:cNvPr id="451" name="CustomShape 158"/>
            <p:cNvSpPr/>
            <p:nvPr/>
          </p:nvSpPr>
          <p:spPr>
            <a:xfrm>
              <a:off x="12246840" y="9945720"/>
              <a:ext cx="102600" cy="209880"/>
            </a:xfrm>
            <a:prstGeom prst="rect">
              <a:avLst/>
            </a:prstGeom>
            <a:solidFill>
              <a:srgbClr val="ffffff"/>
            </a:solidFill>
            <a:ln w="12600">
              <a:noFill/>
            </a:ln>
          </p:spPr>
          <p:style>
            <a:lnRef idx="0"/>
            <a:fillRef idx="0"/>
            <a:effectRef idx="0"/>
            <a:fontRef idx="minor"/>
          </p:style>
        </p:sp>
        <p:sp>
          <p:nvSpPr>
            <p:cNvPr id="452" name="CustomShape 159"/>
            <p:cNvSpPr/>
            <p:nvPr/>
          </p:nvSpPr>
          <p:spPr>
            <a:xfrm>
              <a:off x="12567960" y="9945720"/>
              <a:ext cx="102600" cy="209880"/>
            </a:xfrm>
            <a:prstGeom prst="rect">
              <a:avLst/>
            </a:prstGeom>
            <a:solidFill>
              <a:srgbClr val="ffffff"/>
            </a:solidFill>
            <a:ln w="12600">
              <a:noFill/>
            </a:ln>
          </p:spPr>
          <p:style>
            <a:lnRef idx="0"/>
            <a:fillRef idx="0"/>
            <a:effectRef idx="0"/>
            <a:fontRef idx="minor"/>
          </p:style>
        </p:sp>
        <p:sp>
          <p:nvSpPr>
            <p:cNvPr id="453" name="CustomShape 160"/>
            <p:cNvSpPr/>
            <p:nvPr/>
          </p:nvSpPr>
          <p:spPr>
            <a:xfrm>
              <a:off x="12889440" y="9945720"/>
              <a:ext cx="102600" cy="209880"/>
            </a:xfrm>
            <a:prstGeom prst="rect">
              <a:avLst/>
            </a:prstGeom>
            <a:solidFill>
              <a:srgbClr val="ffffff"/>
            </a:solidFill>
            <a:ln w="12600">
              <a:noFill/>
            </a:ln>
          </p:spPr>
          <p:style>
            <a:lnRef idx="0"/>
            <a:fillRef idx="0"/>
            <a:effectRef idx="0"/>
            <a:fontRef idx="minor"/>
          </p:style>
        </p:sp>
        <p:sp>
          <p:nvSpPr>
            <p:cNvPr id="454" name="CustomShape 161"/>
            <p:cNvSpPr/>
            <p:nvPr/>
          </p:nvSpPr>
          <p:spPr>
            <a:xfrm>
              <a:off x="13210560" y="9838800"/>
              <a:ext cx="102600" cy="316800"/>
            </a:xfrm>
            <a:prstGeom prst="rect">
              <a:avLst/>
            </a:prstGeom>
            <a:solidFill>
              <a:srgbClr val="ffffff"/>
            </a:solidFill>
            <a:ln w="12600">
              <a:noFill/>
            </a:ln>
          </p:spPr>
          <p:style>
            <a:lnRef idx="0"/>
            <a:fillRef idx="0"/>
            <a:effectRef idx="0"/>
            <a:fontRef idx="minor"/>
          </p:style>
        </p:sp>
        <p:sp>
          <p:nvSpPr>
            <p:cNvPr id="455" name="CustomShape 162"/>
            <p:cNvSpPr/>
            <p:nvPr/>
          </p:nvSpPr>
          <p:spPr>
            <a:xfrm>
              <a:off x="9998640" y="9838800"/>
              <a:ext cx="102600" cy="316800"/>
            </a:xfrm>
            <a:prstGeom prst="rect">
              <a:avLst/>
            </a:prstGeom>
            <a:solidFill>
              <a:srgbClr val="ffffff"/>
            </a:solidFill>
            <a:ln w="12600">
              <a:noFill/>
            </a:ln>
          </p:spPr>
          <p:style>
            <a:lnRef idx="0"/>
            <a:fillRef idx="0"/>
            <a:effectRef idx="0"/>
            <a:fontRef idx="minor"/>
          </p:style>
        </p:sp>
        <p:sp>
          <p:nvSpPr>
            <p:cNvPr id="456" name="CustomShape 163"/>
            <p:cNvSpPr/>
            <p:nvPr/>
          </p:nvSpPr>
          <p:spPr>
            <a:xfrm>
              <a:off x="10319760" y="9945720"/>
              <a:ext cx="102600" cy="209880"/>
            </a:xfrm>
            <a:prstGeom prst="rect">
              <a:avLst/>
            </a:prstGeom>
            <a:solidFill>
              <a:srgbClr val="ffffff"/>
            </a:solidFill>
            <a:ln w="12600">
              <a:noFill/>
            </a:ln>
          </p:spPr>
          <p:style>
            <a:lnRef idx="0"/>
            <a:fillRef idx="0"/>
            <a:effectRef idx="0"/>
            <a:fontRef idx="minor"/>
          </p:style>
        </p:sp>
        <p:sp>
          <p:nvSpPr>
            <p:cNvPr id="457" name="CustomShape 164"/>
            <p:cNvSpPr/>
            <p:nvPr/>
          </p:nvSpPr>
          <p:spPr>
            <a:xfrm>
              <a:off x="10640880" y="9945720"/>
              <a:ext cx="102600" cy="209880"/>
            </a:xfrm>
            <a:prstGeom prst="rect">
              <a:avLst/>
            </a:prstGeom>
            <a:solidFill>
              <a:srgbClr val="ffffff"/>
            </a:solidFill>
            <a:ln w="12600">
              <a:noFill/>
            </a:ln>
          </p:spPr>
          <p:style>
            <a:lnRef idx="0"/>
            <a:fillRef idx="0"/>
            <a:effectRef idx="0"/>
            <a:fontRef idx="minor"/>
          </p:style>
        </p:sp>
        <p:sp>
          <p:nvSpPr>
            <p:cNvPr id="458" name="CustomShape 165"/>
            <p:cNvSpPr/>
            <p:nvPr/>
          </p:nvSpPr>
          <p:spPr>
            <a:xfrm>
              <a:off x="10962000" y="9945720"/>
              <a:ext cx="102600" cy="209880"/>
            </a:xfrm>
            <a:prstGeom prst="rect">
              <a:avLst/>
            </a:prstGeom>
            <a:solidFill>
              <a:srgbClr val="ffffff"/>
            </a:solidFill>
            <a:ln w="12600">
              <a:noFill/>
            </a:ln>
          </p:spPr>
          <p:style>
            <a:lnRef idx="0"/>
            <a:fillRef idx="0"/>
            <a:effectRef idx="0"/>
            <a:fontRef idx="minor"/>
          </p:style>
        </p:sp>
        <p:sp>
          <p:nvSpPr>
            <p:cNvPr id="459" name="CustomShape 166"/>
            <p:cNvSpPr/>
            <p:nvPr/>
          </p:nvSpPr>
          <p:spPr>
            <a:xfrm>
              <a:off x="11283480" y="9945720"/>
              <a:ext cx="102600" cy="209880"/>
            </a:xfrm>
            <a:prstGeom prst="rect">
              <a:avLst/>
            </a:prstGeom>
            <a:solidFill>
              <a:srgbClr val="ffffff"/>
            </a:solidFill>
            <a:ln w="12600">
              <a:noFill/>
            </a:ln>
          </p:spPr>
          <p:style>
            <a:lnRef idx="0"/>
            <a:fillRef idx="0"/>
            <a:effectRef idx="0"/>
            <a:fontRef idx="minor"/>
          </p:style>
        </p:sp>
        <p:sp>
          <p:nvSpPr>
            <p:cNvPr id="460" name="CustomShape 167"/>
            <p:cNvSpPr/>
            <p:nvPr/>
          </p:nvSpPr>
          <p:spPr>
            <a:xfrm>
              <a:off x="8392320" y="9838800"/>
              <a:ext cx="102600" cy="316800"/>
            </a:xfrm>
            <a:prstGeom prst="rect">
              <a:avLst/>
            </a:prstGeom>
            <a:solidFill>
              <a:srgbClr val="ffffff"/>
            </a:solidFill>
            <a:ln w="12600">
              <a:noFill/>
            </a:ln>
          </p:spPr>
          <p:style>
            <a:lnRef idx="0"/>
            <a:fillRef idx="0"/>
            <a:effectRef idx="0"/>
            <a:fontRef idx="minor"/>
          </p:style>
        </p:sp>
        <p:sp>
          <p:nvSpPr>
            <p:cNvPr id="461" name="CustomShape 168"/>
            <p:cNvSpPr/>
            <p:nvPr/>
          </p:nvSpPr>
          <p:spPr>
            <a:xfrm>
              <a:off x="8713800" y="9945720"/>
              <a:ext cx="102600" cy="209880"/>
            </a:xfrm>
            <a:prstGeom prst="rect">
              <a:avLst/>
            </a:prstGeom>
            <a:solidFill>
              <a:srgbClr val="ffffff"/>
            </a:solidFill>
            <a:ln w="12600">
              <a:noFill/>
            </a:ln>
          </p:spPr>
          <p:style>
            <a:lnRef idx="0"/>
            <a:fillRef idx="0"/>
            <a:effectRef idx="0"/>
            <a:fontRef idx="minor"/>
          </p:style>
        </p:sp>
        <p:sp>
          <p:nvSpPr>
            <p:cNvPr id="462" name="CustomShape 169"/>
            <p:cNvSpPr/>
            <p:nvPr/>
          </p:nvSpPr>
          <p:spPr>
            <a:xfrm>
              <a:off x="9034920" y="9945720"/>
              <a:ext cx="102600" cy="209880"/>
            </a:xfrm>
            <a:prstGeom prst="rect">
              <a:avLst/>
            </a:prstGeom>
            <a:solidFill>
              <a:srgbClr val="ffffff"/>
            </a:solidFill>
            <a:ln w="12600">
              <a:noFill/>
            </a:ln>
          </p:spPr>
          <p:style>
            <a:lnRef idx="0"/>
            <a:fillRef idx="0"/>
            <a:effectRef idx="0"/>
            <a:fontRef idx="minor"/>
          </p:style>
        </p:sp>
        <p:sp>
          <p:nvSpPr>
            <p:cNvPr id="463" name="CustomShape 170"/>
            <p:cNvSpPr/>
            <p:nvPr/>
          </p:nvSpPr>
          <p:spPr>
            <a:xfrm>
              <a:off x="9356040" y="9945720"/>
              <a:ext cx="102600" cy="209880"/>
            </a:xfrm>
            <a:prstGeom prst="rect">
              <a:avLst/>
            </a:prstGeom>
            <a:solidFill>
              <a:srgbClr val="ffffff"/>
            </a:solidFill>
            <a:ln w="12600">
              <a:noFill/>
            </a:ln>
          </p:spPr>
          <p:style>
            <a:lnRef idx="0"/>
            <a:fillRef idx="0"/>
            <a:effectRef idx="0"/>
            <a:fontRef idx="minor"/>
          </p:style>
        </p:sp>
        <p:sp>
          <p:nvSpPr>
            <p:cNvPr id="464" name="CustomShape 171"/>
            <p:cNvSpPr/>
            <p:nvPr/>
          </p:nvSpPr>
          <p:spPr>
            <a:xfrm>
              <a:off x="9677160" y="9945720"/>
              <a:ext cx="102600" cy="209880"/>
            </a:xfrm>
            <a:prstGeom prst="rect">
              <a:avLst/>
            </a:prstGeom>
            <a:solidFill>
              <a:srgbClr val="ffffff"/>
            </a:solidFill>
            <a:ln w="12600">
              <a:noFill/>
            </a:ln>
          </p:spPr>
          <p:style>
            <a:lnRef idx="0"/>
            <a:fillRef idx="0"/>
            <a:effectRef idx="0"/>
            <a:fontRef idx="minor"/>
          </p:style>
        </p:sp>
        <p:sp>
          <p:nvSpPr>
            <p:cNvPr id="465" name="CustomShape 172"/>
            <p:cNvSpPr/>
            <p:nvPr/>
          </p:nvSpPr>
          <p:spPr>
            <a:xfrm>
              <a:off x="6786360" y="9838800"/>
              <a:ext cx="102600" cy="316800"/>
            </a:xfrm>
            <a:prstGeom prst="rect">
              <a:avLst/>
            </a:prstGeom>
            <a:solidFill>
              <a:srgbClr val="ffffff"/>
            </a:solidFill>
            <a:ln w="12600">
              <a:noFill/>
            </a:ln>
          </p:spPr>
          <p:style>
            <a:lnRef idx="0"/>
            <a:fillRef idx="0"/>
            <a:effectRef idx="0"/>
            <a:fontRef idx="minor"/>
          </p:style>
        </p:sp>
        <p:sp>
          <p:nvSpPr>
            <p:cNvPr id="466" name="CustomShape 173"/>
            <p:cNvSpPr/>
            <p:nvPr/>
          </p:nvSpPr>
          <p:spPr>
            <a:xfrm>
              <a:off x="7107840" y="9945720"/>
              <a:ext cx="102600" cy="209880"/>
            </a:xfrm>
            <a:prstGeom prst="rect">
              <a:avLst/>
            </a:prstGeom>
            <a:solidFill>
              <a:srgbClr val="ffffff"/>
            </a:solidFill>
            <a:ln w="12600">
              <a:noFill/>
            </a:ln>
          </p:spPr>
          <p:style>
            <a:lnRef idx="0"/>
            <a:fillRef idx="0"/>
            <a:effectRef idx="0"/>
            <a:fontRef idx="minor"/>
          </p:style>
        </p:sp>
        <p:sp>
          <p:nvSpPr>
            <p:cNvPr id="467" name="CustomShape 174"/>
            <p:cNvSpPr/>
            <p:nvPr/>
          </p:nvSpPr>
          <p:spPr>
            <a:xfrm>
              <a:off x="7428960" y="9945720"/>
              <a:ext cx="102600" cy="209880"/>
            </a:xfrm>
            <a:prstGeom prst="rect">
              <a:avLst/>
            </a:prstGeom>
            <a:solidFill>
              <a:srgbClr val="ffffff"/>
            </a:solidFill>
            <a:ln w="12600">
              <a:noFill/>
            </a:ln>
          </p:spPr>
          <p:style>
            <a:lnRef idx="0"/>
            <a:fillRef idx="0"/>
            <a:effectRef idx="0"/>
            <a:fontRef idx="minor"/>
          </p:style>
        </p:sp>
        <p:sp>
          <p:nvSpPr>
            <p:cNvPr id="468" name="CustomShape 175"/>
            <p:cNvSpPr/>
            <p:nvPr/>
          </p:nvSpPr>
          <p:spPr>
            <a:xfrm>
              <a:off x="7750080" y="9945720"/>
              <a:ext cx="102600" cy="209880"/>
            </a:xfrm>
            <a:prstGeom prst="rect">
              <a:avLst/>
            </a:prstGeom>
            <a:solidFill>
              <a:srgbClr val="ffffff"/>
            </a:solidFill>
            <a:ln w="12600">
              <a:noFill/>
            </a:ln>
          </p:spPr>
          <p:style>
            <a:lnRef idx="0"/>
            <a:fillRef idx="0"/>
            <a:effectRef idx="0"/>
            <a:fontRef idx="minor"/>
          </p:style>
        </p:sp>
        <p:sp>
          <p:nvSpPr>
            <p:cNvPr id="469" name="CustomShape 176"/>
            <p:cNvSpPr/>
            <p:nvPr/>
          </p:nvSpPr>
          <p:spPr>
            <a:xfrm>
              <a:off x="8071200" y="9945720"/>
              <a:ext cx="102600" cy="209880"/>
            </a:xfrm>
            <a:prstGeom prst="rect">
              <a:avLst/>
            </a:prstGeom>
            <a:solidFill>
              <a:srgbClr val="ffffff"/>
            </a:solidFill>
            <a:ln w="12600">
              <a:noFill/>
            </a:ln>
          </p:spPr>
          <p:style>
            <a:lnRef idx="0"/>
            <a:fillRef idx="0"/>
            <a:effectRef idx="0"/>
            <a:fontRef idx="minor"/>
          </p:style>
        </p:sp>
        <p:sp>
          <p:nvSpPr>
            <p:cNvPr id="470" name="CustomShape 177"/>
            <p:cNvSpPr/>
            <p:nvPr/>
          </p:nvSpPr>
          <p:spPr>
            <a:xfrm>
              <a:off x="5180400" y="9838800"/>
              <a:ext cx="102600" cy="316800"/>
            </a:xfrm>
            <a:prstGeom prst="rect">
              <a:avLst/>
            </a:prstGeom>
            <a:solidFill>
              <a:srgbClr val="ffffff"/>
            </a:solidFill>
            <a:ln w="12600">
              <a:noFill/>
            </a:ln>
          </p:spPr>
          <p:style>
            <a:lnRef idx="0"/>
            <a:fillRef idx="0"/>
            <a:effectRef idx="0"/>
            <a:fontRef idx="minor"/>
          </p:style>
        </p:sp>
        <p:sp>
          <p:nvSpPr>
            <p:cNvPr id="471" name="CustomShape 178"/>
            <p:cNvSpPr/>
            <p:nvPr/>
          </p:nvSpPr>
          <p:spPr>
            <a:xfrm>
              <a:off x="5501880" y="9945720"/>
              <a:ext cx="102600" cy="209880"/>
            </a:xfrm>
            <a:prstGeom prst="rect">
              <a:avLst/>
            </a:prstGeom>
            <a:solidFill>
              <a:srgbClr val="ffffff"/>
            </a:solidFill>
            <a:ln w="12600">
              <a:noFill/>
            </a:ln>
          </p:spPr>
          <p:style>
            <a:lnRef idx="0"/>
            <a:fillRef idx="0"/>
            <a:effectRef idx="0"/>
            <a:fontRef idx="minor"/>
          </p:style>
        </p:sp>
        <p:sp>
          <p:nvSpPr>
            <p:cNvPr id="472" name="CustomShape 179"/>
            <p:cNvSpPr/>
            <p:nvPr/>
          </p:nvSpPr>
          <p:spPr>
            <a:xfrm>
              <a:off x="5823000" y="9945720"/>
              <a:ext cx="102600" cy="209880"/>
            </a:xfrm>
            <a:prstGeom prst="rect">
              <a:avLst/>
            </a:prstGeom>
            <a:solidFill>
              <a:srgbClr val="ffffff"/>
            </a:solidFill>
            <a:ln w="12600">
              <a:noFill/>
            </a:ln>
          </p:spPr>
          <p:style>
            <a:lnRef idx="0"/>
            <a:fillRef idx="0"/>
            <a:effectRef idx="0"/>
            <a:fontRef idx="minor"/>
          </p:style>
        </p:sp>
        <p:sp>
          <p:nvSpPr>
            <p:cNvPr id="473" name="CustomShape 180"/>
            <p:cNvSpPr/>
            <p:nvPr/>
          </p:nvSpPr>
          <p:spPr>
            <a:xfrm>
              <a:off x="6144120" y="9945720"/>
              <a:ext cx="102600" cy="209880"/>
            </a:xfrm>
            <a:prstGeom prst="rect">
              <a:avLst/>
            </a:prstGeom>
            <a:solidFill>
              <a:srgbClr val="ffffff"/>
            </a:solidFill>
            <a:ln w="12600">
              <a:noFill/>
            </a:ln>
          </p:spPr>
          <p:style>
            <a:lnRef idx="0"/>
            <a:fillRef idx="0"/>
            <a:effectRef idx="0"/>
            <a:fontRef idx="minor"/>
          </p:style>
        </p:sp>
        <p:sp>
          <p:nvSpPr>
            <p:cNvPr id="474" name="CustomShape 181"/>
            <p:cNvSpPr/>
            <p:nvPr/>
          </p:nvSpPr>
          <p:spPr>
            <a:xfrm>
              <a:off x="6465240" y="9945720"/>
              <a:ext cx="102600" cy="209880"/>
            </a:xfrm>
            <a:prstGeom prst="rect">
              <a:avLst/>
            </a:prstGeom>
            <a:solidFill>
              <a:srgbClr val="ffffff"/>
            </a:solidFill>
            <a:ln w="12600">
              <a:noFill/>
            </a:ln>
          </p:spPr>
          <p:style>
            <a:lnRef idx="0"/>
            <a:fillRef idx="0"/>
            <a:effectRef idx="0"/>
            <a:fontRef idx="minor"/>
          </p:style>
        </p:sp>
        <p:sp>
          <p:nvSpPr>
            <p:cNvPr id="475" name="CustomShape 182"/>
            <p:cNvSpPr/>
            <p:nvPr/>
          </p:nvSpPr>
          <p:spPr>
            <a:xfrm>
              <a:off x="3574440" y="9838800"/>
              <a:ext cx="102600" cy="316800"/>
            </a:xfrm>
            <a:prstGeom prst="rect">
              <a:avLst/>
            </a:prstGeom>
            <a:solidFill>
              <a:srgbClr val="ffffff"/>
            </a:solidFill>
            <a:ln w="12600">
              <a:noFill/>
            </a:ln>
          </p:spPr>
          <p:style>
            <a:lnRef idx="0"/>
            <a:fillRef idx="0"/>
            <a:effectRef idx="0"/>
            <a:fontRef idx="minor"/>
          </p:style>
        </p:sp>
        <p:sp>
          <p:nvSpPr>
            <p:cNvPr id="476" name="CustomShape 183"/>
            <p:cNvSpPr/>
            <p:nvPr/>
          </p:nvSpPr>
          <p:spPr>
            <a:xfrm>
              <a:off x="3895560" y="9945720"/>
              <a:ext cx="102600" cy="209880"/>
            </a:xfrm>
            <a:prstGeom prst="rect">
              <a:avLst/>
            </a:prstGeom>
            <a:solidFill>
              <a:srgbClr val="ffffff"/>
            </a:solidFill>
            <a:ln w="12600">
              <a:noFill/>
            </a:ln>
          </p:spPr>
          <p:style>
            <a:lnRef idx="0"/>
            <a:fillRef idx="0"/>
            <a:effectRef idx="0"/>
            <a:fontRef idx="minor"/>
          </p:style>
        </p:sp>
        <p:sp>
          <p:nvSpPr>
            <p:cNvPr id="477" name="CustomShape 184"/>
            <p:cNvSpPr/>
            <p:nvPr/>
          </p:nvSpPr>
          <p:spPr>
            <a:xfrm>
              <a:off x="4217040" y="9945720"/>
              <a:ext cx="102600" cy="209880"/>
            </a:xfrm>
            <a:prstGeom prst="rect">
              <a:avLst/>
            </a:prstGeom>
            <a:solidFill>
              <a:srgbClr val="ffffff"/>
            </a:solidFill>
            <a:ln w="12600">
              <a:noFill/>
            </a:ln>
          </p:spPr>
          <p:style>
            <a:lnRef idx="0"/>
            <a:fillRef idx="0"/>
            <a:effectRef idx="0"/>
            <a:fontRef idx="minor"/>
          </p:style>
        </p:sp>
        <p:sp>
          <p:nvSpPr>
            <p:cNvPr id="478" name="CustomShape 185"/>
            <p:cNvSpPr/>
            <p:nvPr/>
          </p:nvSpPr>
          <p:spPr>
            <a:xfrm>
              <a:off x="4538160" y="9945720"/>
              <a:ext cx="102600" cy="209880"/>
            </a:xfrm>
            <a:prstGeom prst="rect">
              <a:avLst/>
            </a:prstGeom>
            <a:solidFill>
              <a:srgbClr val="ffffff"/>
            </a:solidFill>
            <a:ln w="12600">
              <a:noFill/>
            </a:ln>
          </p:spPr>
          <p:style>
            <a:lnRef idx="0"/>
            <a:fillRef idx="0"/>
            <a:effectRef idx="0"/>
            <a:fontRef idx="minor"/>
          </p:style>
        </p:sp>
        <p:sp>
          <p:nvSpPr>
            <p:cNvPr id="479" name="CustomShape 186"/>
            <p:cNvSpPr/>
            <p:nvPr/>
          </p:nvSpPr>
          <p:spPr>
            <a:xfrm>
              <a:off x="4859280" y="9945720"/>
              <a:ext cx="102600" cy="209880"/>
            </a:xfrm>
            <a:prstGeom prst="rect">
              <a:avLst/>
            </a:prstGeom>
            <a:solidFill>
              <a:srgbClr val="ffffff"/>
            </a:solidFill>
            <a:ln w="12600">
              <a:noFill/>
            </a:ln>
          </p:spPr>
          <p:style>
            <a:lnRef idx="0"/>
            <a:fillRef idx="0"/>
            <a:effectRef idx="0"/>
            <a:fontRef idx="minor"/>
          </p:style>
        </p:sp>
        <p:sp>
          <p:nvSpPr>
            <p:cNvPr id="480" name="CustomShape 187"/>
            <p:cNvSpPr/>
            <p:nvPr/>
          </p:nvSpPr>
          <p:spPr>
            <a:xfrm>
              <a:off x="1968480" y="9838800"/>
              <a:ext cx="102600" cy="316800"/>
            </a:xfrm>
            <a:prstGeom prst="rect">
              <a:avLst/>
            </a:prstGeom>
            <a:solidFill>
              <a:srgbClr val="ffffff"/>
            </a:solidFill>
            <a:ln w="12600">
              <a:noFill/>
            </a:ln>
          </p:spPr>
          <p:style>
            <a:lnRef idx="0"/>
            <a:fillRef idx="0"/>
            <a:effectRef idx="0"/>
            <a:fontRef idx="minor"/>
          </p:style>
        </p:sp>
        <p:sp>
          <p:nvSpPr>
            <p:cNvPr id="481" name="CustomShape 188"/>
            <p:cNvSpPr/>
            <p:nvPr/>
          </p:nvSpPr>
          <p:spPr>
            <a:xfrm>
              <a:off x="2289600" y="9945720"/>
              <a:ext cx="102600" cy="209880"/>
            </a:xfrm>
            <a:prstGeom prst="rect">
              <a:avLst/>
            </a:prstGeom>
            <a:solidFill>
              <a:srgbClr val="ffffff"/>
            </a:solidFill>
            <a:ln w="12600">
              <a:noFill/>
            </a:ln>
          </p:spPr>
          <p:style>
            <a:lnRef idx="0"/>
            <a:fillRef idx="0"/>
            <a:effectRef idx="0"/>
            <a:fontRef idx="minor"/>
          </p:style>
        </p:sp>
        <p:sp>
          <p:nvSpPr>
            <p:cNvPr id="482" name="CustomShape 189"/>
            <p:cNvSpPr/>
            <p:nvPr/>
          </p:nvSpPr>
          <p:spPr>
            <a:xfrm>
              <a:off x="2610720" y="9945720"/>
              <a:ext cx="102600" cy="209880"/>
            </a:xfrm>
            <a:prstGeom prst="rect">
              <a:avLst/>
            </a:prstGeom>
            <a:solidFill>
              <a:srgbClr val="ffffff"/>
            </a:solidFill>
            <a:ln w="12600">
              <a:noFill/>
            </a:ln>
          </p:spPr>
          <p:style>
            <a:lnRef idx="0"/>
            <a:fillRef idx="0"/>
            <a:effectRef idx="0"/>
            <a:fontRef idx="minor"/>
          </p:style>
        </p:sp>
        <p:sp>
          <p:nvSpPr>
            <p:cNvPr id="483" name="CustomShape 190"/>
            <p:cNvSpPr/>
            <p:nvPr/>
          </p:nvSpPr>
          <p:spPr>
            <a:xfrm>
              <a:off x="2932200" y="9945720"/>
              <a:ext cx="102600" cy="209880"/>
            </a:xfrm>
            <a:prstGeom prst="rect">
              <a:avLst/>
            </a:prstGeom>
            <a:solidFill>
              <a:srgbClr val="ffffff"/>
            </a:solidFill>
            <a:ln w="12600">
              <a:noFill/>
            </a:ln>
          </p:spPr>
          <p:style>
            <a:lnRef idx="0"/>
            <a:fillRef idx="0"/>
            <a:effectRef idx="0"/>
            <a:fontRef idx="minor"/>
          </p:style>
        </p:sp>
        <p:sp>
          <p:nvSpPr>
            <p:cNvPr id="484" name="CustomShape 191"/>
            <p:cNvSpPr/>
            <p:nvPr/>
          </p:nvSpPr>
          <p:spPr>
            <a:xfrm>
              <a:off x="3253320" y="9945720"/>
              <a:ext cx="102600" cy="209880"/>
            </a:xfrm>
            <a:prstGeom prst="rect">
              <a:avLst/>
            </a:prstGeom>
            <a:solidFill>
              <a:srgbClr val="ffffff"/>
            </a:solidFill>
            <a:ln w="12600">
              <a:noFill/>
            </a:ln>
          </p:spPr>
          <p:style>
            <a:lnRef idx="0"/>
            <a:fillRef idx="0"/>
            <a:effectRef idx="0"/>
            <a:fontRef idx="minor"/>
          </p:style>
        </p:sp>
        <p:sp>
          <p:nvSpPr>
            <p:cNvPr id="485" name="CustomShape 192"/>
            <p:cNvSpPr/>
            <p:nvPr/>
          </p:nvSpPr>
          <p:spPr>
            <a:xfrm>
              <a:off x="13531680" y="9945720"/>
              <a:ext cx="102600" cy="209880"/>
            </a:xfrm>
            <a:prstGeom prst="rect">
              <a:avLst/>
            </a:prstGeom>
            <a:solidFill>
              <a:srgbClr val="ffffff"/>
            </a:solidFill>
            <a:ln w="12600">
              <a:noFill/>
            </a:ln>
          </p:spPr>
          <p:style>
            <a:lnRef idx="0"/>
            <a:fillRef idx="0"/>
            <a:effectRef idx="0"/>
            <a:fontRef idx="minor"/>
          </p:style>
        </p:sp>
        <p:sp>
          <p:nvSpPr>
            <p:cNvPr id="486" name="CustomShape 193"/>
            <p:cNvSpPr/>
            <p:nvPr/>
          </p:nvSpPr>
          <p:spPr>
            <a:xfrm>
              <a:off x="13852800" y="9945720"/>
              <a:ext cx="102600" cy="209880"/>
            </a:xfrm>
            <a:prstGeom prst="rect">
              <a:avLst/>
            </a:prstGeom>
            <a:solidFill>
              <a:srgbClr val="ffffff"/>
            </a:solidFill>
            <a:ln w="12600">
              <a:noFill/>
            </a:ln>
          </p:spPr>
          <p:style>
            <a:lnRef idx="0"/>
            <a:fillRef idx="0"/>
            <a:effectRef idx="0"/>
            <a:fontRef idx="minor"/>
          </p:style>
        </p:sp>
        <p:sp>
          <p:nvSpPr>
            <p:cNvPr id="487" name="CustomShape 194"/>
            <p:cNvSpPr/>
            <p:nvPr/>
          </p:nvSpPr>
          <p:spPr>
            <a:xfrm>
              <a:off x="14174280" y="9945720"/>
              <a:ext cx="102600" cy="209880"/>
            </a:xfrm>
            <a:prstGeom prst="rect">
              <a:avLst/>
            </a:prstGeom>
            <a:solidFill>
              <a:srgbClr val="ffffff"/>
            </a:solidFill>
            <a:ln w="12600">
              <a:noFill/>
            </a:ln>
          </p:spPr>
          <p:style>
            <a:lnRef idx="0"/>
            <a:fillRef idx="0"/>
            <a:effectRef idx="0"/>
            <a:fontRef idx="minor"/>
          </p:style>
        </p:sp>
        <p:sp>
          <p:nvSpPr>
            <p:cNvPr id="488" name="CustomShape 195"/>
            <p:cNvSpPr/>
            <p:nvPr/>
          </p:nvSpPr>
          <p:spPr>
            <a:xfrm>
              <a:off x="14495400" y="9945720"/>
              <a:ext cx="102600" cy="209880"/>
            </a:xfrm>
            <a:prstGeom prst="rect">
              <a:avLst/>
            </a:prstGeom>
            <a:solidFill>
              <a:srgbClr val="ffffff"/>
            </a:solidFill>
            <a:ln w="12600">
              <a:noFill/>
            </a:ln>
          </p:spPr>
          <p:style>
            <a:lnRef idx="0"/>
            <a:fillRef idx="0"/>
            <a:effectRef idx="0"/>
            <a:fontRef idx="minor"/>
          </p:style>
        </p:sp>
        <p:grpSp>
          <p:nvGrpSpPr>
            <p:cNvPr id="489" name="Group 196"/>
            <p:cNvGrpSpPr/>
            <p:nvPr/>
          </p:nvGrpSpPr>
          <p:grpSpPr>
            <a:xfrm>
              <a:off x="14794560" y="9406440"/>
              <a:ext cx="1709280" cy="749160"/>
              <a:chOff x="14794560" y="9406440"/>
              <a:chExt cx="1709280" cy="749160"/>
            </a:xfrm>
          </p:grpSpPr>
          <p:sp>
            <p:nvSpPr>
              <p:cNvPr id="490" name="CustomShape 197"/>
              <p:cNvSpPr/>
              <p:nvPr/>
            </p:nvSpPr>
            <p:spPr>
              <a:xfrm>
                <a:off x="14794560" y="9409680"/>
                <a:ext cx="105480" cy="745920"/>
              </a:xfrm>
              <a:prstGeom prst="rect">
                <a:avLst/>
              </a:prstGeom>
              <a:solidFill>
                <a:srgbClr val="ffffff"/>
              </a:solidFill>
              <a:ln w="12600">
                <a:noFill/>
              </a:ln>
            </p:spPr>
            <p:style>
              <a:lnRef idx="0"/>
              <a:fillRef idx="0"/>
              <a:effectRef idx="0"/>
              <a:fontRef idx="minor"/>
            </p:style>
          </p:sp>
          <p:sp>
            <p:nvSpPr>
              <p:cNvPr id="491" name="CustomShape 198"/>
              <p:cNvSpPr/>
              <p:nvPr/>
            </p:nvSpPr>
            <p:spPr>
              <a:xfrm>
                <a:off x="15117480" y="9947160"/>
                <a:ext cx="102240" cy="208440"/>
              </a:xfrm>
              <a:prstGeom prst="rect">
                <a:avLst/>
              </a:prstGeom>
              <a:solidFill>
                <a:srgbClr val="ffffff"/>
              </a:solidFill>
              <a:ln w="12600">
                <a:noFill/>
              </a:ln>
            </p:spPr>
            <p:style>
              <a:lnRef idx="0"/>
              <a:fillRef idx="0"/>
              <a:effectRef idx="0"/>
              <a:fontRef idx="minor"/>
            </p:style>
          </p:sp>
          <p:sp>
            <p:nvSpPr>
              <p:cNvPr id="492" name="CustomShape 199"/>
              <p:cNvSpPr/>
              <p:nvPr/>
            </p:nvSpPr>
            <p:spPr>
              <a:xfrm>
                <a:off x="15436800" y="9947160"/>
                <a:ext cx="105480" cy="208440"/>
              </a:xfrm>
              <a:prstGeom prst="rect">
                <a:avLst/>
              </a:prstGeom>
              <a:solidFill>
                <a:srgbClr val="ffffff"/>
              </a:solidFill>
              <a:ln w="12600">
                <a:noFill/>
              </a:ln>
            </p:spPr>
            <p:style>
              <a:lnRef idx="0"/>
              <a:fillRef idx="0"/>
              <a:effectRef idx="0"/>
              <a:fontRef idx="minor"/>
            </p:style>
          </p:sp>
          <p:sp>
            <p:nvSpPr>
              <p:cNvPr id="493" name="CustomShape 200"/>
              <p:cNvSpPr/>
              <p:nvPr/>
            </p:nvSpPr>
            <p:spPr>
              <a:xfrm>
                <a:off x="15759720" y="9947160"/>
                <a:ext cx="102240" cy="208440"/>
              </a:xfrm>
              <a:prstGeom prst="rect">
                <a:avLst/>
              </a:prstGeom>
              <a:solidFill>
                <a:srgbClr val="ffffff"/>
              </a:solidFill>
              <a:ln w="12600">
                <a:noFill/>
              </a:ln>
            </p:spPr>
            <p:style>
              <a:lnRef idx="0"/>
              <a:fillRef idx="0"/>
              <a:effectRef idx="0"/>
              <a:fontRef idx="minor"/>
            </p:style>
          </p:sp>
          <p:sp>
            <p:nvSpPr>
              <p:cNvPr id="494" name="CustomShape 201"/>
              <p:cNvSpPr/>
              <p:nvPr/>
            </p:nvSpPr>
            <p:spPr>
              <a:xfrm>
                <a:off x="16082280" y="9947160"/>
                <a:ext cx="102240" cy="208440"/>
              </a:xfrm>
              <a:prstGeom prst="rect">
                <a:avLst/>
              </a:prstGeom>
              <a:solidFill>
                <a:srgbClr val="ffffff"/>
              </a:solidFill>
              <a:ln w="12600">
                <a:noFill/>
              </a:ln>
            </p:spPr>
            <p:style>
              <a:lnRef idx="0"/>
              <a:fillRef idx="0"/>
              <a:effectRef idx="0"/>
              <a:fontRef idx="minor"/>
            </p:style>
          </p:sp>
          <p:sp>
            <p:nvSpPr>
              <p:cNvPr id="495" name="CustomShape 202"/>
              <p:cNvSpPr/>
              <p:nvPr/>
            </p:nvSpPr>
            <p:spPr>
              <a:xfrm>
                <a:off x="15972480" y="9409680"/>
                <a:ext cx="318600" cy="426600"/>
              </a:xfrm>
              <a:custGeom>
                <a:avLst/>
                <a:gdLst/>
                <a:ahLst/>
                <a:rect l="l" t="t" r="r" b="b"/>
                <a:pathLst>
                  <a:path w="21600" h="21600">
                    <a:moveTo>
                      <a:pt x="21600" y="0"/>
                    </a:moveTo>
                    <a:lnTo>
                      <a:pt x="0" y="0"/>
                    </a:lnTo>
                    <a:lnTo>
                      <a:pt x="0" y="5335"/>
                    </a:lnTo>
                    <a:lnTo>
                      <a:pt x="7353" y="5335"/>
                    </a:lnTo>
                    <a:lnTo>
                      <a:pt x="7353" y="21600"/>
                    </a:lnTo>
                    <a:lnTo>
                      <a:pt x="14477" y="21600"/>
                    </a:lnTo>
                    <a:lnTo>
                      <a:pt x="14477" y="5335"/>
                    </a:lnTo>
                    <a:lnTo>
                      <a:pt x="21600" y="5335"/>
                    </a:lnTo>
                    <a:lnTo>
                      <a:pt x="21600" y="0"/>
                    </a:lnTo>
                    <a:close/>
                  </a:path>
                </a:pathLst>
              </a:custGeom>
              <a:solidFill>
                <a:srgbClr val="ffffff"/>
              </a:solidFill>
              <a:ln w="12600">
                <a:noFill/>
              </a:ln>
            </p:spPr>
            <p:style>
              <a:lnRef idx="0"/>
              <a:fillRef idx="0"/>
              <a:effectRef idx="0"/>
              <a:fontRef idx="minor"/>
            </p:style>
          </p:sp>
          <p:sp>
            <p:nvSpPr>
              <p:cNvPr id="496" name="CustomShape 203"/>
              <p:cNvSpPr/>
              <p:nvPr/>
            </p:nvSpPr>
            <p:spPr>
              <a:xfrm>
                <a:off x="16401600" y="9409680"/>
                <a:ext cx="102240" cy="745920"/>
              </a:xfrm>
              <a:prstGeom prst="rect">
                <a:avLst/>
              </a:prstGeom>
              <a:solidFill>
                <a:srgbClr val="ffffff"/>
              </a:solidFill>
              <a:ln w="12600">
                <a:noFill/>
              </a:ln>
            </p:spPr>
            <p:style>
              <a:lnRef idx="0"/>
              <a:fillRef idx="0"/>
              <a:effectRef idx="0"/>
              <a:fontRef idx="minor"/>
            </p:style>
          </p:sp>
          <p:sp>
            <p:nvSpPr>
              <p:cNvPr id="497" name="CustomShape 204"/>
              <p:cNvSpPr/>
              <p:nvPr/>
            </p:nvSpPr>
            <p:spPr>
              <a:xfrm>
                <a:off x="15117480" y="9409680"/>
                <a:ext cx="315000" cy="426600"/>
              </a:xfrm>
              <a:custGeom>
                <a:avLst/>
                <a:gdLst/>
                <a:ahLst/>
                <a:rect l="l" t="t" r="r" b="b"/>
                <a:pathLst>
                  <a:path w="21600" h="21600">
                    <a:moveTo>
                      <a:pt x="10916" y="10671"/>
                    </a:moveTo>
                    <a:lnTo>
                      <a:pt x="7200" y="10671"/>
                    </a:lnTo>
                    <a:lnTo>
                      <a:pt x="7200" y="5335"/>
                    </a:lnTo>
                    <a:lnTo>
                      <a:pt x="11613" y="5335"/>
                    </a:lnTo>
                    <a:lnTo>
                      <a:pt x="12310" y="5508"/>
                    </a:lnTo>
                    <a:lnTo>
                      <a:pt x="13471" y="6196"/>
                    </a:lnTo>
                    <a:lnTo>
                      <a:pt x="14168" y="7057"/>
                    </a:lnTo>
                    <a:lnTo>
                      <a:pt x="14400" y="7401"/>
                    </a:lnTo>
                    <a:lnTo>
                      <a:pt x="14400" y="8606"/>
                    </a:lnTo>
                    <a:lnTo>
                      <a:pt x="14168" y="9122"/>
                    </a:lnTo>
                    <a:lnTo>
                      <a:pt x="13471" y="9982"/>
                    </a:lnTo>
                    <a:lnTo>
                      <a:pt x="12310" y="10499"/>
                    </a:lnTo>
                    <a:lnTo>
                      <a:pt x="11613" y="10671"/>
                    </a:lnTo>
                    <a:lnTo>
                      <a:pt x="10916" y="10671"/>
                    </a:lnTo>
                    <a:close/>
                    <a:moveTo>
                      <a:pt x="10916" y="0"/>
                    </a:moveTo>
                    <a:lnTo>
                      <a:pt x="0" y="0"/>
                    </a:lnTo>
                    <a:lnTo>
                      <a:pt x="0" y="21600"/>
                    </a:lnTo>
                    <a:lnTo>
                      <a:pt x="7200" y="21600"/>
                    </a:lnTo>
                    <a:lnTo>
                      <a:pt x="7200" y="16006"/>
                    </a:lnTo>
                    <a:lnTo>
                      <a:pt x="10916" y="16006"/>
                    </a:lnTo>
                    <a:lnTo>
                      <a:pt x="13006" y="15834"/>
                    </a:lnTo>
                    <a:lnTo>
                      <a:pt x="15097" y="15490"/>
                    </a:lnTo>
                    <a:lnTo>
                      <a:pt x="16955" y="14629"/>
                    </a:lnTo>
                    <a:lnTo>
                      <a:pt x="18581" y="13769"/>
                    </a:lnTo>
                    <a:lnTo>
                      <a:pt x="19974" y="12564"/>
                    </a:lnTo>
                    <a:lnTo>
                      <a:pt x="20903" y="11187"/>
                    </a:lnTo>
                    <a:lnTo>
                      <a:pt x="21600" y="9638"/>
                    </a:lnTo>
                    <a:lnTo>
                      <a:pt x="21600" y="6368"/>
                    </a:lnTo>
                    <a:lnTo>
                      <a:pt x="20903" y="4819"/>
                    </a:lnTo>
                    <a:lnTo>
                      <a:pt x="19974" y="3614"/>
                    </a:lnTo>
                    <a:lnTo>
                      <a:pt x="18581" y="2410"/>
                    </a:lnTo>
                    <a:lnTo>
                      <a:pt x="16955" y="1377"/>
                    </a:lnTo>
                    <a:lnTo>
                      <a:pt x="15097" y="688"/>
                    </a:lnTo>
                    <a:lnTo>
                      <a:pt x="13006" y="172"/>
                    </a:lnTo>
                    <a:lnTo>
                      <a:pt x="10916" y="0"/>
                    </a:lnTo>
                    <a:close/>
                  </a:path>
                </a:pathLst>
              </a:custGeom>
              <a:solidFill>
                <a:srgbClr val="ffffff"/>
              </a:solidFill>
              <a:ln w="12600">
                <a:noFill/>
              </a:ln>
            </p:spPr>
            <p:style>
              <a:lnRef idx="0"/>
              <a:fillRef idx="0"/>
              <a:effectRef idx="0"/>
              <a:fontRef idx="minor"/>
            </p:style>
          </p:sp>
          <p:sp>
            <p:nvSpPr>
              <p:cNvPr id="498" name="CustomShape 205"/>
              <p:cNvSpPr/>
              <p:nvPr/>
            </p:nvSpPr>
            <p:spPr>
              <a:xfrm>
                <a:off x="15515640" y="9406440"/>
                <a:ext cx="363240" cy="430200"/>
              </a:xfrm>
              <a:custGeom>
                <a:avLst/>
                <a:gdLst/>
                <a:ahLst/>
                <a:rect l="l" t="t" r="r" b="b"/>
                <a:pathLst>
                  <a:path w="21600" h="21600">
                    <a:moveTo>
                      <a:pt x="12516" y="21600"/>
                    </a:moveTo>
                    <a:lnTo>
                      <a:pt x="10093" y="21429"/>
                    </a:lnTo>
                    <a:lnTo>
                      <a:pt x="7873" y="20746"/>
                    </a:lnTo>
                    <a:lnTo>
                      <a:pt x="6662" y="20405"/>
                    </a:lnTo>
                    <a:lnTo>
                      <a:pt x="5652" y="19892"/>
                    </a:lnTo>
                    <a:lnTo>
                      <a:pt x="4643" y="19124"/>
                    </a:lnTo>
                    <a:lnTo>
                      <a:pt x="2826" y="17587"/>
                    </a:lnTo>
                    <a:lnTo>
                      <a:pt x="2019" y="16734"/>
                    </a:lnTo>
                    <a:lnTo>
                      <a:pt x="1413" y="15880"/>
                    </a:lnTo>
                    <a:lnTo>
                      <a:pt x="807" y="14855"/>
                    </a:lnTo>
                    <a:lnTo>
                      <a:pt x="404" y="13831"/>
                    </a:lnTo>
                    <a:lnTo>
                      <a:pt x="0" y="11782"/>
                    </a:lnTo>
                    <a:lnTo>
                      <a:pt x="0" y="9733"/>
                    </a:lnTo>
                    <a:lnTo>
                      <a:pt x="404" y="7684"/>
                    </a:lnTo>
                    <a:lnTo>
                      <a:pt x="807" y="6659"/>
                    </a:lnTo>
                    <a:lnTo>
                      <a:pt x="1413" y="5635"/>
                    </a:lnTo>
                    <a:lnTo>
                      <a:pt x="2019" y="4781"/>
                    </a:lnTo>
                    <a:lnTo>
                      <a:pt x="2826" y="3927"/>
                    </a:lnTo>
                    <a:lnTo>
                      <a:pt x="4643" y="2391"/>
                    </a:lnTo>
                    <a:lnTo>
                      <a:pt x="5652" y="1878"/>
                    </a:lnTo>
                    <a:lnTo>
                      <a:pt x="6662" y="1195"/>
                    </a:lnTo>
                    <a:lnTo>
                      <a:pt x="7873" y="854"/>
                    </a:lnTo>
                    <a:lnTo>
                      <a:pt x="10093" y="171"/>
                    </a:lnTo>
                    <a:lnTo>
                      <a:pt x="12516" y="0"/>
                    </a:lnTo>
                    <a:lnTo>
                      <a:pt x="14938" y="171"/>
                    </a:lnTo>
                    <a:lnTo>
                      <a:pt x="18572" y="1195"/>
                    </a:lnTo>
                    <a:lnTo>
                      <a:pt x="19581" y="1878"/>
                    </a:lnTo>
                    <a:lnTo>
                      <a:pt x="20591" y="2391"/>
                    </a:lnTo>
                    <a:lnTo>
                      <a:pt x="21600" y="3244"/>
                    </a:lnTo>
                    <a:lnTo>
                      <a:pt x="17159" y="7001"/>
                    </a:lnTo>
                    <a:lnTo>
                      <a:pt x="16150" y="6318"/>
                    </a:lnTo>
                    <a:lnTo>
                      <a:pt x="14938" y="5806"/>
                    </a:lnTo>
                    <a:lnTo>
                      <a:pt x="13727" y="5464"/>
                    </a:lnTo>
                    <a:lnTo>
                      <a:pt x="12516" y="5293"/>
                    </a:lnTo>
                    <a:lnTo>
                      <a:pt x="11305" y="5464"/>
                    </a:lnTo>
                    <a:lnTo>
                      <a:pt x="10093" y="5806"/>
                    </a:lnTo>
                    <a:lnTo>
                      <a:pt x="9084" y="6318"/>
                    </a:lnTo>
                    <a:lnTo>
                      <a:pt x="8075" y="7001"/>
                    </a:lnTo>
                    <a:lnTo>
                      <a:pt x="7267" y="7855"/>
                    </a:lnTo>
                    <a:lnTo>
                      <a:pt x="6662" y="8708"/>
                    </a:lnTo>
                    <a:lnTo>
                      <a:pt x="6258" y="9733"/>
                    </a:lnTo>
                    <a:lnTo>
                      <a:pt x="6258" y="11782"/>
                    </a:lnTo>
                    <a:lnTo>
                      <a:pt x="6662" y="12806"/>
                    </a:lnTo>
                    <a:lnTo>
                      <a:pt x="7267" y="13831"/>
                    </a:lnTo>
                    <a:lnTo>
                      <a:pt x="8075" y="14514"/>
                    </a:lnTo>
                    <a:lnTo>
                      <a:pt x="9084" y="15197"/>
                    </a:lnTo>
                    <a:lnTo>
                      <a:pt x="10093" y="15709"/>
                    </a:lnTo>
                    <a:lnTo>
                      <a:pt x="11305" y="16051"/>
                    </a:lnTo>
                    <a:lnTo>
                      <a:pt x="12516" y="16221"/>
                    </a:lnTo>
                    <a:lnTo>
                      <a:pt x="13727" y="16051"/>
                    </a:lnTo>
                    <a:lnTo>
                      <a:pt x="14938" y="15709"/>
                    </a:lnTo>
                    <a:lnTo>
                      <a:pt x="16150" y="15197"/>
                    </a:lnTo>
                    <a:lnTo>
                      <a:pt x="17159" y="14514"/>
                    </a:lnTo>
                    <a:lnTo>
                      <a:pt x="21600" y="18270"/>
                    </a:lnTo>
                    <a:lnTo>
                      <a:pt x="20591" y="19124"/>
                    </a:lnTo>
                    <a:lnTo>
                      <a:pt x="19581" y="19892"/>
                    </a:lnTo>
                    <a:lnTo>
                      <a:pt x="18572" y="20405"/>
                    </a:lnTo>
                    <a:lnTo>
                      <a:pt x="14938" y="21429"/>
                    </a:lnTo>
                    <a:lnTo>
                      <a:pt x="12516" y="21600"/>
                    </a:lnTo>
                    <a:close/>
                  </a:path>
                </a:pathLst>
              </a:custGeom>
              <a:solidFill>
                <a:srgbClr val="ffffff"/>
              </a:solidFill>
              <a:ln w="12600">
                <a:noFill/>
              </a:ln>
            </p:spPr>
            <p:style>
              <a:lnRef idx="0"/>
              <a:fillRef idx="0"/>
              <a:effectRef idx="0"/>
              <a:fontRef idx="minor"/>
            </p:style>
          </p:sp>
        </p:grpSp>
      </p:grpSp>
      <p:sp>
        <p:nvSpPr>
          <p:cNvPr id="499"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r>
              <a:rPr b="0" lang="ru-RU" sz="4400" spc="-1" strike="noStrike">
                <a:latin typeface="Arial"/>
              </a:rPr>
              <a:t>Для правки текста заглавия щёлкните мышью</a:t>
            </a:r>
            <a:endParaRPr b="0" lang="ru-RU" sz="4400" spc="-1" strike="noStrike">
              <a:latin typeface="Arial"/>
            </a:endParaRPr>
          </a:p>
        </p:txBody>
      </p:sp>
      <p:sp>
        <p:nvSpPr>
          <p:cNvPr id="500" name="PlaceHolder 2"/>
          <p:cNvSpPr>
            <a:spLocks noGrp="1"/>
          </p:cNvSpPr>
          <p:nvPr>
            <p:ph type="body"/>
          </p:nvPr>
        </p:nvSpPr>
        <p:spPr>
          <a:xfrm>
            <a:off x="1005120" y="2644560"/>
            <a:ext cx="18093240" cy="655524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ru-RU" sz="3200" spc="-1" strike="noStrike">
                <a:latin typeface="Arial"/>
              </a:rPr>
              <a:t>Для правки структуры щёлкните мышью</a:t>
            </a:r>
            <a:endParaRPr b="0" lang="ru-RU" sz="3200" spc="-1" strike="noStrike">
              <a:latin typeface="Arial"/>
            </a:endParaRPr>
          </a:p>
          <a:p>
            <a:pPr lvl="1" marL="864000" indent="-324000">
              <a:spcBef>
                <a:spcPts val="1134"/>
              </a:spcBef>
              <a:buClr>
                <a:srgbClr val="000000"/>
              </a:buClr>
              <a:buSzPct val="75000"/>
              <a:buFont typeface="Symbol" charset="2"/>
              <a:buChar char=""/>
            </a:pPr>
            <a:r>
              <a:rPr b="0" lang="ru-RU" sz="2800" spc="-1" strike="noStrike">
                <a:latin typeface="Arial"/>
              </a:rPr>
              <a:t>Второй уровень структуры</a:t>
            </a:r>
            <a:endParaRPr b="0" lang="ru-RU" sz="2800" spc="-1" strike="noStrike">
              <a:latin typeface="Arial"/>
            </a:endParaRPr>
          </a:p>
          <a:p>
            <a:pPr lvl="2" marL="1296000" indent="-288000">
              <a:spcBef>
                <a:spcPts val="850"/>
              </a:spcBef>
              <a:buClr>
                <a:srgbClr val="000000"/>
              </a:buClr>
              <a:buSzPct val="45000"/>
              <a:buFont typeface="Wingdings" charset="2"/>
              <a:buChar char=""/>
            </a:pPr>
            <a:r>
              <a:rPr b="0" lang="ru-RU" sz="2400" spc="-1" strike="noStrike">
                <a:latin typeface="Arial"/>
              </a:rPr>
              <a:t>Третий уровень структуры</a:t>
            </a:r>
            <a:endParaRPr b="0" lang="ru-RU" sz="2400" spc="-1" strike="noStrike">
              <a:latin typeface="Arial"/>
            </a:endParaRPr>
          </a:p>
          <a:p>
            <a:pPr lvl="3" marL="1728000" indent="-216000">
              <a:spcBef>
                <a:spcPts val="567"/>
              </a:spcBef>
              <a:buClr>
                <a:srgbClr val="000000"/>
              </a:buClr>
              <a:buSzPct val="75000"/>
              <a:buFont typeface="Symbol" charset="2"/>
              <a:buChar char=""/>
            </a:pPr>
            <a:r>
              <a:rPr b="0" lang="ru-RU" sz="2000" spc="-1" strike="noStrike">
                <a:latin typeface="Arial"/>
              </a:rPr>
              <a:t>Четвёртый уровень структуры</a:t>
            </a:r>
            <a:endParaRPr b="0" lang="ru-RU" sz="2000" spc="-1" strike="noStrike">
              <a:latin typeface="Arial"/>
            </a:endParaRPr>
          </a:p>
          <a:p>
            <a:pPr lvl="4" marL="2160000" indent="-216000">
              <a:spcBef>
                <a:spcPts val="283"/>
              </a:spcBef>
              <a:buClr>
                <a:srgbClr val="000000"/>
              </a:buClr>
              <a:buSzPct val="45000"/>
              <a:buFont typeface="Wingdings" charset="2"/>
              <a:buChar char=""/>
            </a:pPr>
            <a:r>
              <a:rPr b="0" lang="ru-RU" sz="2000" spc="-1" strike="noStrike">
                <a:latin typeface="Arial"/>
              </a:rPr>
              <a:t>Пятый уровень структуры</a:t>
            </a:r>
            <a:endParaRPr b="0" lang="ru-RU" sz="2000" spc="-1" strike="noStrike">
              <a:latin typeface="Arial"/>
            </a:endParaRPr>
          </a:p>
          <a:p>
            <a:pPr lvl="5" marL="2592000" indent="-216000">
              <a:spcBef>
                <a:spcPts val="283"/>
              </a:spcBef>
              <a:buClr>
                <a:srgbClr val="000000"/>
              </a:buClr>
              <a:buSzPct val="45000"/>
              <a:buFont typeface="Wingdings" charset="2"/>
              <a:buChar char=""/>
            </a:pPr>
            <a:r>
              <a:rPr b="0" lang="ru-RU" sz="2000" spc="-1" strike="noStrike">
                <a:latin typeface="Arial"/>
              </a:rPr>
              <a:t>Шестой уровень структуры</a:t>
            </a:r>
            <a:endParaRPr b="0" lang="ru-RU" sz="2000" spc="-1" strike="noStrike">
              <a:latin typeface="Arial"/>
            </a:endParaRPr>
          </a:p>
          <a:p>
            <a:pPr lvl="6" marL="3024000" indent="-216000">
              <a:spcBef>
                <a:spcPts val="283"/>
              </a:spcBef>
              <a:buClr>
                <a:srgbClr val="000000"/>
              </a:buClr>
              <a:buSzPct val="45000"/>
              <a:buFont typeface="Wingdings" charset="2"/>
              <a:buChar char=""/>
            </a:pPr>
            <a:r>
              <a:rPr b="0" lang="ru-RU" sz="2000" spc="-1" strike="noStrike">
                <a:latin typeface="Arial"/>
              </a:rPr>
              <a:t>Седьмой уровень структуры</a:t>
            </a:r>
            <a:endParaRPr b="0" lang="ru-RU"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grpSp>
        <p:nvGrpSpPr>
          <p:cNvPr id="537" name="Group 1"/>
          <p:cNvGrpSpPr/>
          <p:nvPr/>
        </p:nvGrpSpPr>
        <p:grpSpPr>
          <a:xfrm>
            <a:off x="1057680" y="544320"/>
            <a:ext cx="156960" cy="2031480"/>
            <a:chOff x="1057680" y="544320"/>
            <a:chExt cx="156960" cy="2031480"/>
          </a:xfrm>
        </p:grpSpPr>
        <p:sp>
          <p:nvSpPr>
            <p:cNvPr id="538" name="CustomShape 2"/>
            <p:cNvSpPr/>
            <p:nvPr/>
          </p:nvSpPr>
          <p:spPr>
            <a:xfrm>
              <a:off x="1057680" y="1015560"/>
              <a:ext cx="152640" cy="1136880"/>
            </a:xfrm>
            <a:prstGeom prst="rect">
              <a:avLst/>
            </a:prstGeom>
            <a:solidFill>
              <a:srgbClr val="000000"/>
            </a:solidFill>
            <a:ln w="12600">
              <a:noFill/>
            </a:ln>
          </p:spPr>
          <p:style>
            <a:lnRef idx="0"/>
            <a:fillRef idx="0"/>
            <a:effectRef idx="0"/>
            <a:fontRef idx="minor"/>
          </p:style>
        </p:sp>
        <p:sp>
          <p:nvSpPr>
            <p:cNvPr id="539" name="Line 3"/>
            <p:cNvSpPr/>
            <p:nvPr/>
          </p:nvSpPr>
          <p:spPr>
            <a:xfrm flipV="1">
              <a:off x="1214280" y="544320"/>
              <a:ext cx="360" cy="2031480"/>
            </a:xfrm>
            <a:prstGeom prst="line">
              <a:avLst/>
            </a:prstGeom>
            <a:ln w="20880">
              <a:solidFill>
                <a:srgbClr val="000000"/>
              </a:solidFill>
              <a:round/>
            </a:ln>
          </p:spPr>
          <p:style>
            <a:lnRef idx="0"/>
            <a:fillRef idx="0"/>
            <a:effectRef idx="0"/>
            <a:fontRef idx="minor"/>
          </p:style>
        </p:sp>
      </p:grpSp>
      <p:grpSp>
        <p:nvGrpSpPr>
          <p:cNvPr id="540" name="Group 4"/>
          <p:cNvGrpSpPr/>
          <p:nvPr/>
        </p:nvGrpSpPr>
        <p:grpSpPr>
          <a:xfrm>
            <a:off x="1689840" y="10250640"/>
            <a:ext cx="16717680" cy="289800"/>
            <a:chOff x="1689840" y="10250640"/>
            <a:chExt cx="16717680" cy="289800"/>
          </a:xfrm>
        </p:grpSpPr>
        <p:sp>
          <p:nvSpPr>
            <p:cNvPr id="541" name="Line 5"/>
            <p:cNvSpPr/>
            <p:nvPr/>
          </p:nvSpPr>
          <p:spPr>
            <a:xfrm>
              <a:off x="17912160" y="10457640"/>
              <a:ext cx="360" cy="82800"/>
            </a:xfrm>
            <a:prstGeom prst="line">
              <a:avLst/>
            </a:prstGeom>
            <a:ln w="42480">
              <a:solidFill>
                <a:srgbClr val="000000"/>
              </a:solidFill>
              <a:round/>
            </a:ln>
          </p:spPr>
          <p:style>
            <a:lnRef idx="0"/>
            <a:fillRef idx="0"/>
            <a:effectRef idx="0"/>
            <a:fontRef idx="minor"/>
          </p:style>
        </p:sp>
        <p:sp>
          <p:nvSpPr>
            <p:cNvPr id="542" name="Line 6"/>
            <p:cNvSpPr/>
            <p:nvPr/>
          </p:nvSpPr>
          <p:spPr>
            <a:xfrm>
              <a:off x="18036000" y="10457640"/>
              <a:ext cx="360" cy="82800"/>
            </a:xfrm>
            <a:prstGeom prst="line">
              <a:avLst/>
            </a:prstGeom>
            <a:ln w="42480">
              <a:solidFill>
                <a:srgbClr val="000000"/>
              </a:solidFill>
              <a:round/>
            </a:ln>
          </p:spPr>
          <p:style>
            <a:lnRef idx="0"/>
            <a:fillRef idx="0"/>
            <a:effectRef idx="0"/>
            <a:fontRef idx="minor"/>
          </p:style>
        </p:sp>
        <p:sp>
          <p:nvSpPr>
            <p:cNvPr id="543" name="Line 7"/>
            <p:cNvSpPr/>
            <p:nvPr/>
          </p:nvSpPr>
          <p:spPr>
            <a:xfrm>
              <a:off x="18159480" y="10457640"/>
              <a:ext cx="360" cy="82800"/>
            </a:xfrm>
            <a:prstGeom prst="line">
              <a:avLst/>
            </a:prstGeom>
            <a:ln w="42480">
              <a:solidFill>
                <a:srgbClr val="000000"/>
              </a:solidFill>
              <a:round/>
            </a:ln>
          </p:spPr>
          <p:style>
            <a:lnRef idx="0"/>
            <a:fillRef idx="0"/>
            <a:effectRef idx="0"/>
            <a:fontRef idx="minor"/>
          </p:style>
        </p:sp>
        <p:sp>
          <p:nvSpPr>
            <p:cNvPr id="544" name="Line 8"/>
            <p:cNvSpPr/>
            <p:nvPr/>
          </p:nvSpPr>
          <p:spPr>
            <a:xfrm>
              <a:off x="18283320" y="10457640"/>
              <a:ext cx="360" cy="82800"/>
            </a:xfrm>
            <a:prstGeom prst="line">
              <a:avLst/>
            </a:prstGeom>
            <a:ln w="42480">
              <a:solidFill>
                <a:srgbClr val="000000"/>
              </a:solidFill>
              <a:round/>
            </a:ln>
          </p:spPr>
          <p:style>
            <a:lnRef idx="0"/>
            <a:fillRef idx="0"/>
            <a:effectRef idx="0"/>
            <a:fontRef idx="minor"/>
          </p:style>
        </p:sp>
        <p:sp>
          <p:nvSpPr>
            <p:cNvPr id="545" name="Line 9"/>
            <p:cNvSpPr/>
            <p:nvPr/>
          </p:nvSpPr>
          <p:spPr>
            <a:xfrm>
              <a:off x="18407160" y="10416600"/>
              <a:ext cx="360" cy="123840"/>
            </a:xfrm>
            <a:prstGeom prst="line">
              <a:avLst/>
            </a:prstGeom>
            <a:ln w="42480">
              <a:solidFill>
                <a:srgbClr val="000000"/>
              </a:solidFill>
              <a:round/>
            </a:ln>
          </p:spPr>
          <p:style>
            <a:lnRef idx="0"/>
            <a:fillRef idx="0"/>
            <a:effectRef idx="0"/>
            <a:fontRef idx="minor"/>
          </p:style>
        </p:sp>
        <p:sp>
          <p:nvSpPr>
            <p:cNvPr id="546" name="Line 10"/>
            <p:cNvSpPr/>
            <p:nvPr/>
          </p:nvSpPr>
          <p:spPr>
            <a:xfrm>
              <a:off x="15932160" y="10416600"/>
              <a:ext cx="360" cy="123840"/>
            </a:xfrm>
            <a:prstGeom prst="line">
              <a:avLst/>
            </a:prstGeom>
            <a:ln w="42480">
              <a:solidFill>
                <a:srgbClr val="000000"/>
              </a:solidFill>
              <a:round/>
            </a:ln>
          </p:spPr>
          <p:style>
            <a:lnRef idx="0"/>
            <a:fillRef idx="0"/>
            <a:effectRef idx="0"/>
            <a:fontRef idx="minor"/>
          </p:style>
        </p:sp>
        <p:sp>
          <p:nvSpPr>
            <p:cNvPr id="547" name="Line 11"/>
            <p:cNvSpPr/>
            <p:nvPr/>
          </p:nvSpPr>
          <p:spPr>
            <a:xfrm>
              <a:off x="16055640" y="10457640"/>
              <a:ext cx="360" cy="82800"/>
            </a:xfrm>
            <a:prstGeom prst="line">
              <a:avLst/>
            </a:prstGeom>
            <a:ln w="42480">
              <a:solidFill>
                <a:srgbClr val="000000"/>
              </a:solidFill>
              <a:round/>
            </a:ln>
          </p:spPr>
          <p:style>
            <a:lnRef idx="0"/>
            <a:fillRef idx="0"/>
            <a:effectRef idx="0"/>
            <a:fontRef idx="minor"/>
          </p:style>
        </p:sp>
        <p:sp>
          <p:nvSpPr>
            <p:cNvPr id="548" name="Line 12"/>
            <p:cNvSpPr/>
            <p:nvPr/>
          </p:nvSpPr>
          <p:spPr>
            <a:xfrm>
              <a:off x="16179480" y="10457640"/>
              <a:ext cx="360" cy="82800"/>
            </a:xfrm>
            <a:prstGeom prst="line">
              <a:avLst/>
            </a:prstGeom>
            <a:ln w="42480">
              <a:solidFill>
                <a:srgbClr val="000000"/>
              </a:solidFill>
              <a:round/>
            </a:ln>
          </p:spPr>
          <p:style>
            <a:lnRef idx="0"/>
            <a:fillRef idx="0"/>
            <a:effectRef idx="0"/>
            <a:fontRef idx="minor"/>
          </p:style>
        </p:sp>
        <p:sp>
          <p:nvSpPr>
            <p:cNvPr id="549" name="Line 13"/>
            <p:cNvSpPr/>
            <p:nvPr/>
          </p:nvSpPr>
          <p:spPr>
            <a:xfrm>
              <a:off x="16303320" y="10457640"/>
              <a:ext cx="360" cy="82800"/>
            </a:xfrm>
            <a:prstGeom prst="line">
              <a:avLst/>
            </a:prstGeom>
            <a:ln w="42480">
              <a:solidFill>
                <a:srgbClr val="000000"/>
              </a:solidFill>
              <a:round/>
            </a:ln>
          </p:spPr>
          <p:style>
            <a:lnRef idx="0"/>
            <a:fillRef idx="0"/>
            <a:effectRef idx="0"/>
            <a:fontRef idx="minor"/>
          </p:style>
        </p:sp>
        <p:sp>
          <p:nvSpPr>
            <p:cNvPr id="550" name="Line 14"/>
            <p:cNvSpPr/>
            <p:nvPr/>
          </p:nvSpPr>
          <p:spPr>
            <a:xfrm>
              <a:off x="16427160" y="10457640"/>
              <a:ext cx="360" cy="82800"/>
            </a:xfrm>
            <a:prstGeom prst="line">
              <a:avLst/>
            </a:prstGeom>
            <a:ln w="42480">
              <a:solidFill>
                <a:srgbClr val="000000"/>
              </a:solidFill>
              <a:round/>
            </a:ln>
          </p:spPr>
          <p:style>
            <a:lnRef idx="0"/>
            <a:fillRef idx="0"/>
            <a:effectRef idx="0"/>
            <a:fontRef idx="minor"/>
          </p:style>
        </p:sp>
        <p:sp>
          <p:nvSpPr>
            <p:cNvPr id="551" name="Line 15"/>
            <p:cNvSpPr/>
            <p:nvPr/>
          </p:nvSpPr>
          <p:spPr>
            <a:xfrm>
              <a:off x="16551000" y="10416600"/>
              <a:ext cx="360" cy="123840"/>
            </a:xfrm>
            <a:prstGeom prst="line">
              <a:avLst/>
            </a:prstGeom>
            <a:ln w="42480">
              <a:solidFill>
                <a:srgbClr val="000000"/>
              </a:solidFill>
              <a:round/>
            </a:ln>
          </p:spPr>
          <p:style>
            <a:lnRef idx="0"/>
            <a:fillRef idx="0"/>
            <a:effectRef idx="0"/>
            <a:fontRef idx="minor"/>
          </p:style>
        </p:sp>
        <p:sp>
          <p:nvSpPr>
            <p:cNvPr id="552" name="Line 16"/>
            <p:cNvSpPr/>
            <p:nvPr/>
          </p:nvSpPr>
          <p:spPr>
            <a:xfrm>
              <a:off x="15312960" y="10416600"/>
              <a:ext cx="360" cy="123840"/>
            </a:xfrm>
            <a:prstGeom prst="line">
              <a:avLst/>
            </a:prstGeom>
            <a:ln w="42480">
              <a:solidFill>
                <a:srgbClr val="000000"/>
              </a:solidFill>
              <a:round/>
            </a:ln>
          </p:spPr>
          <p:style>
            <a:lnRef idx="0"/>
            <a:fillRef idx="0"/>
            <a:effectRef idx="0"/>
            <a:fontRef idx="minor"/>
          </p:style>
        </p:sp>
        <p:sp>
          <p:nvSpPr>
            <p:cNvPr id="553" name="Line 17"/>
            <p:cNvSpPr/>
            <p:nvPr/>
          </p:nvSpPr>
          <p:spPr>
            <a:xfrm>
              <a:off x="15436800" y="10457640"/>
              <a:ext cx="360" cy="82800"/>
            </a:xfrm>
            <a:prstGeom prst="line">
              <a:avLst/>
            </a:prstGeom>
            <a:ln w="42480">
              <a:solidFill>
                <a:srgbClr val="000000"/>
              </a:solidFill>
              <a:round/>
            </a:ln>
          </p:spPr>
          <p:style>
            <a:lnRef idx="0"/>
            <a:fillRef idx="0"/>
            <a:effectRef idx="0"/>
            <a:fontRef idx="minor"/>
          </p:style>
        </p:sp>
        <p:sp>
          <p:nvSpPr>
            <p:cNvPr id="554" name="Line 18"/>
            <p:cNvSpPr/>
            <p:nvPr/>
          </p:nvSpPr>
          <p:spPr>
            <a:xfrm>
              <a:off x="15560640" y="10457640"/>
              <a:ext cx="360" cy="82800"/>
            </a:xfrm>
            <a:prstGeom prst="line">
              <a:avLst/>
            </a:prstGeom>
            <a:ln w="42480">
              <a:solidFill>
                <a:srgbClr val="000000"/>
              </a:solidFill>
              <a:round/>
            </a:ln>
          </p:spPr>
          <p:style>
            <a:lnRef idx="0"/>
            <a:fillRef idx="0"/>
            <a:effectRef idx="0"/>
            <a:fontRef idx="minor"/>
          </p:style>
        </p:sp>
        <p:sp>
          <p:nvSpPr>
            <p:cNvPr id="555" name="Line 19"/>
            <p:cNvSpPr/>
            <p:nvPr/>
          </p:nvSpPr>
          <p:spPr>
            <a:xfrm>
              <a:off x="15684480" y="10457640"/>
              <a:ext cx="360" cy="82800"/>
            </a:xfrm>
            <a:prstGeom prst="line">
              <a:avLst/>
            </a:prstGeom>
            <a:ln w="42480">
              <a:solidFill>
                <a:srgbClr val="000000"/>
              </a:solidFill>
              <a:round/>
            </a:ln>
          </p:spPr>
          <p:style>
            <a:lnRef idx="0"/>
            <a:fillRef idx="0"/>
            <a:effectRef idx="0"/>
            <a:fontRef idx="minor"/>
          </p:style>
        </p:sp>
        <p:sp>
          <p:nvSpPr>
            <p:cNvPr id="556" name="Line 20"/>
            <p:cNvSpPr/>
            <p:nvPr/>
          </p:nvSpPr>
          <p:spPr>
            <a:xfrm>
              <a:off x="15808320" y="10457640"/>
              <a:ext cx="360" cy="82800"/>
            </a:xfrm>
            <a:prstGeom prst="line">
              <a:avLst/>
            </a:prstGeom>
            <a:ln w="42480">
              <a:solidFill>
                <a:srgbClr val="000000"/>
              </a:solidFill>
              <a:round/>
            </a:ln>
          </p:spPr>
          <p:style>
            <a:lnRef idx="0"/>
            <a:fillRef idx="0"/>
            <a:effectRef idx="0"/>
            <a:fontRef idx="minor"/>
          </p:style>
        </p:sp>
        <p:sp>
          <p:nvSpPr>
            <p:cNvPr id="557" name="Line 21"/>
            <p:cNvSpPr/>
            <p:nvPr/>
          </p:nvSpPr>
          <p:spPr>
            <a:xfrm>
              <a:off x="14694120" y="10416600"/>
              <a:ext cx="360" cy="123840"/>
            </a:xfrm>
            <a:prstGeom prst="line">
              <a:avLst/>
            </a:prstGeom>
            <a:ln w="42480">
              <a:solidFill>
                <a:srgbClr val="000000"/>
              </a:solidFill>
              <a:round/>
            </a:ln>
          </p:spPr>
          <p:style>
            <a:lnRef idx="0"/>
            <a:fillRef idx="0"/>
            <a:effectRef idx="0"/>
            <a:fontRef idx="minor"/>
          </p:style>
        </p:sp>
        <p:sp>
          <p:nvSpPr>
            <p:cNvPr id="558" name="Line 22"/>
            <p:cNvSpPr/>
            <p:nvPr/>
          </p:nvSpPr>
          <p:spPr>
            <a:xfrm>
              <a:off x="14817960" y="10457640"/>
              <a:ext cx="360" cy="82800"/>
            </a:xfrm>
            <a:prstGeom prst="line">
              <a:avLst/>
            </a:prstGeom>
            <a:ln w="42480">
              <a:solidFill>
                <a:srgbClr val="000000"/>
              </a:solidFill>
              <a:round/>
            </a:ln>
          </p:spPr>
          <p:style>
            <a:lnRef idx="0"/>
            <a:fillRef idx="0"/>
            <a:effectRef idx="0"/>
            <a:fontRef idx="minor"/>
          </p:style>
        </p:sp>
        <p:sp>
          <p:nvSpPr>
            <p:cNvPr id="559" name="Line 23"/>
            <p:cNvSpPr/>
            <p:nvPr/>
          </p:nvSpPr>
          <p:spPr>
            <a:xfrm>
              <a:off x="14941440" y="10457640"/>
              <a:ext cx="360" cy="82800"/>
            </a:xfrm>
            <a:prstGeom prst="line">
              <a:avLst/>
            </a:prstGeom>
            <a:ln w="42480">
              <a:solidFill>
                <a:srgbClr val="000000"/>
              </a:solidFill>
              <a:round/>
            </a:ln>
          </p:spPr>
          <p:style>
            <a:lnRef idx="0"/>
            <a:fillRef idx="0"/>
            <a:effectRef idx="0"/>
            <a:fontRef idx="minor"/>
          </p:style>
        </p:sp>
        <p:sp>
          <p:nvSpPr>
            <p:cNvPr id="560" name="Line 24"/>
            <p:cNvSpPr/>
            <p:nvPr/>
          </p:nvSpPr>
          <p:spPr>
            <a:xfrm>
              <a:off x="15065280" y="10457640"/>
              <a:ext cx="360" cy="82800"/>
            </a:xfrm>
            <a:prstGeom prst="line">
              <a:avLst/>
            </a:prstGeom>
            <a:ln w="42480">
              <a:solidFill>
                <a:srgbClr val="000000"/>
              </a:solidFill>
              <a:round/>
            </a:ln>
          </p:spPr>
          <p:style>
            <a:lnRef idx="0"/>
            <a:fillRef idx="0"/>
            <a:effectRef idx="0"/>
            <a:fontRef idx="minor"/>
          </p:style>
        </p:sp>
        <p:sp>
          <p:nvSpPr>
            <p:cNvPr id="561" name="Line 25"/>
            <p:cNvSpPr/>
            <p:nvPr/>
          </p:nvSpPr>
          <p:spPr>
            <a:xfrm>
              <a:off x="15189120" y="10457640"/>
              <a:ext cx="360" cy="82800"/>
            </a:xfrm>
            <a:prstGeom prst="line">
              <a:avLst/>
            </a:prstGeom>
            <a:ln w="42480">
              <a:solidFill>
                <a:srgbClr val="000000"/>
              </a:solidFill>
              <a:round/>
            </a:ln>
          </p:spPr>
          <p:style>
            <a:lnRef idx="0"/>
            <a:fillRef idx="0"/>
            <a:effectRef idx="0"/>
            <a:fontRef idx="minor"/>
          </p:style>
        </p:sp>
        <p:sp>
          <p:nvSpPr>
            <p:cNvPr id="562" name="Line 26"/>
            <p:cNvSpPr/>
            <p:nvPr/>
          </p:nvSpPr>
          <p:spPr>
            <a:xfrm>
              <a:off x="14074200" y="10416600"/>
              <a:ext cx="360" cy="123840"/>
            </a:xfrm>
            <a:prstGeom prst="line">
              <a:avLst/>
            </a:prstGeom>
            <a:ln w="42480">
              <a:solidFill>
                <a:srgbClr val="000000"/>
              </a:solidFill>
              <a:round/>
            </a:ln>
          </p:spPr>
          <p:style>
            <a:lnRef idx="0"/>
            <a:fillRef idx="0"/>
            <a:effectRef idx="0"/>
            <a:fontRef idx="minor"/>
          </p:style>
        </p:sp>
        <p:sp>
          <p:nvSpPr>
            <p:cNvPr id="563" name="Line 27"/>
            <p:cNvSpPr/>
            <p:nvPr/>
          </p:nvSpPr>
          <p:spPr>
            <a:xfrm>
              <a:off x="14198040" y="10457640"/>
              <a:ext cx="360" cy="82800"/>
            </a:xfrm>
            <a:prstGeom prst="line">
              <a:avLst/>
            </a:prstGeom>
            <a:ln w="42480">
              <a:solidFill>
                <a:srgbClr val="000000"/>
              </a:solidFill>
              <a:round/>
            </a:ln>
          </p:spPr>
          <p:style>
            <a:lnRef idx="0"/>
            <a:fillRef idx="0"/>
            <a:effectRef idx="0"/>
            <a:fontRef idx="minor"/>
          </p:style>
        </p:sp>
        <p:sp>
          <p:nvSpPr>
            <p:cNvPr id="564" name="Line 28"/>
            <p:cNvSpPr/>
            <p:nvPr/>
          </p:nvSpPr>
          <p:spPr>
            <a:xfrm>
              <a:off x="14321880" y="10457640"/>
              <a:ext cx="360" cy="82800"/>
            </a:xfrm>
            <a:prstGeom prst="line">
              <a:avLst/>
            </a:prstGeom>
            <a:ln w="42480">
              <a:solidFill>
                <a:srgbClr val="000000"/>
              </a:solidFill>
              <a:round/>
            </a:ln>
          </p:spPr>
          <p:style>
            <a:lnRef idx="0"/>
            <a:fillRef idx="0"/>
            <a:effectRef idx="0"/>
            <a:fontRef idx="minor"/>
          </p:style>
        </p:sp>
        <p:sp>
          <p:nvSpPr>
            <p:cNvPr id="565" name="Line 29"/>
            <p:cNvSpPr/>
            <p:nvPr/>
          </p:nvSpPr>
          <p:spPr>
            <a:xfrm>
              <a:off x="14445720" y="10457640"/>
              <a:ext cx="360" cy="82800"/>
            </a:xfrm>
            <a:prstGeom prst="line">
              <a:avLst/>
            </a:prstGeom>
            <a:ln w="42480">
              <a:solidFill>
                <a:srgbClr val="000000"/>
              </a:solidFill>
              <a:round/>
            </a:ln>
          </p:spPr>
          <p:style>
            <a:lnRef idx="0"/>
            <a:fillRef idx="0"/>
            <a:effectRef idx="0"/>
            <a:fontRef idx="minor"/>
          </p:style>
        </p:sp>
        <p:sp>
          <p:nvSpPr>
            <p:cNvPr id="566" name="Line 30"/>
            <p:cNvSpPr/>
            <p:nvPr/>
          </p:nvSpPr>
          <p:spPr>
            <a:xfrm>
              <a:off x="14570280" y="10457640"/>
              <a:ext cx="360" cy="82800"/>
            </a:xfrm>
            <a:prstGeom prst="line">
              <a:avLst/>
            </a:prstGeom>
            <a:ln w="42480">
              <a:solidFill>
                <a:srgbClr val="000000"/>
              </a:solidFill>
              <a:round/>
            </a:ln>
          </p:spPr>
          <p:style>
            <a:lnRef idx="0"/>
            <a:fillRef idx="0"/>
            <a:effectRef idx="0"/>
            <a:fontRef idx="minor"/>
          </p:style>
        </p:sp>
        <p:sp>
          <p:nvSpPr>
            <p:cNvPr id="567" name="Line 31"/>
            <p:cNvSpPr/>
            <p:nvPr/>
          </p:nvSpPr>
          <p:spPr>
            <a:xfrm>
              <a:off x="13455360" y="10416600"/>
              <a:ext cx="360" cy="123840"/>
            </a:xfrm>
            <a:prstGeom prst="line">
              <a:avLst/>
            </a:prstGeom>
            <a:ln w="42480">
              <a:solidFill>
                <a:srgbClr val="000000"/>
              </a:solidFill>
              <a:round/>
            </a:ln>
          </p:spPr>
          <p:style>
            <a:lnRef idx="0"/>
            <a:fillRef idx="0"/>
            <a:effectRef idx="0"/>
            <a:fontRef idx="minor"/>
          </p:style>
        </p:sp>
        <p:sp>
          <p:nvSpPr>
            <p:cNvPr id="568" name="Line 32"/>
            <p:cNvSpPr/>
            <p:nvPr/>
          </p:nvSpPr>
          <p:spPr>
            <a:xfrm>
              <a:off x="13579200" y="10457640"/>
              <a:ext cx="360" cy="82800"/>
            </a:xfrm>
            <a:prstGeom prst="line">
              <a:avLst/>
            </a:prstGeom>
            <a:ln w="42480">
              <a:solidFill>
                <a:srgbClr val="000000"/>
              </a:solidFill>
              <a:round/>
            </a:ln>
          </p:spPr>
          <p:style>
            <a:lnRef idx="0"/>
            <a:fillRef idx="0"/>
            <a:effectRef idx="0"/>
            <a:fontRef idx="minor"/>
          </p:style>
        </p:sp>
        <p:sp>
          <p:nvSpPr>
            <p:cNvPr id="569" name="Line 33"/>
            <p:cNvSpPr/>
            <p:nvPr/>
          </p:nvSpPr>
          <p:spPr>
            <a:xfrm>
              <a:off x="13703040" y="10457640"/>
              <a:ext cx="360" cy="82800"/>
            </a:xfrm>
            <a:prstGeom prst="line">
              <a:avLst/>
            </a:prstGeom>
            <a:ln w="42480">
              <a:solidFill>
                <a:srgbClr val="000000"/>
              </a:solidFill>
              <a:round/>
            </a:ln>
          </p:spPr>
          <p:style>
            <a:lnRef idx="0"/>
            <a:fillRef idx="0"/>
            <a:effectRef idx="0"/>
            <a:fontRef idx="minor"/>
          </p:style>
        </p:sp>
        <p:sp>
          <p:nvSpPr>
            <p:cNvPr id="570" name="Line 34"/>
            <p:cNvSpPr/>
            <p:nvPr/>
          </p:nvSpPr>
          <p:spPr>
            <a:xfrm>
              <a:off x="13826880" y="10457640"/>
              <a:ext cx="360" cy="82800"/>
            </a:xfrm>
            <a:prstGeom prst="line">
              <a:avLst/>
            </a:prstGeom>
            <a:ln w="42480">
              <a:solidFill>
                <a:srgbClr val="000000"/>
              </a:solidFill>
              <a:round/>
            </a:ln>
          </p:spPr>
          <p:style>
            <a:lnRef idx="0"/>
            <a:fillRef idx="0"/>
            <a:effectRef idx="0"/>
            <a:fontRef idx="minor"/>
          </p:style>
        </p:sp>
        <p:sp>
          <p:nvSpPr>
            <p:cNvPr id="571" name="Line 35"/>
            <p:cNvSpPr/>
            <p:nvPr/>
          </p:nvSpPr>
          <p:spPr>
            <a:xfrm>
              <a:off x="13950360" y="10457640"/>
              <a:ext cx="360" cy="82800"/>
            </a:xfrm>
            <a:prstGeom prst="line">
              <a:avLst/>
            </a:prstGeom>
            <a:ln w="42480">
              <a:solidFill>
                <a:srgbClr val="000000"/>
              </a:solidFill>
              <a:round/>
            </a:ln>
          </p:spPr>
          <p:style>
            <a:lnRef idx="0"/>
            <a:fillRef idx="0"/>
            <a:effectRef idx="0"/>
            <a:fontRef idx="minor"/>
          </p:style>
        </p:sp>
        <p:sp>
          <p:nvSpPr>
            <p:cNvPr id="572" name="Line 36"/>
            <p:cNvSpPr/>
            <p:nvPr/>
          </p:nvSpPr>
          <p:spPr>
            <a:xfrm>
              <a:off x="12836160" y="10416600"/>
              <a:ext cx="360" cy="123840"/>
            </a:xfrm>
            <a:prstGeom prst="line">
              <a:avLst/>
            </a:prstGeom>
            <a:ln w="42480">
              <a:solidFill>
                <a:srgbClr val="000000"/>
              </a:solidFill>
              <a:round/>
            </a:ln>
          </p:spPr>
          <p:style>
            <a:lnRef idx="0"/>
            <a:fillRef idx="0"/>
            <a:effectRef idx="0"/>
            <a:fontRef idx="minor"/>
          </p:style>
        </p:sp>
        <p:sp>
          <p:nvSpPr>
            <p:cNvPr id="573" name="Line 37"/>
            <p:cNvSpPr/>
            <p:nvPr/>
          </p:nvSpPr>
          <p:spPr>
            <a:xfrm>
              <a:off x="12960000" y="10457640"/>
              <a:ext cx="360" cy="82800"/>
            </a:xfrm>
            <a:prstGeom prst="line">
              <a:avLst/>
            </a:prstGeom>
            <a:ln w="42480">
              <a:solidFill>
                <a:srgbClr val="000000"/>
              </a:solidFill>
              <a:round/>
            </a:ln>
          </p:spPr>
          <p:style>
            <a:lnRef idx="0"/>
            <a:fillRef idx="0"/>
            <a:effectRef idx="0"/>
            <a:fontRef idx="minor"/>
          </p:style>
        </p:sp>
        <p:sp>
          <p:nvSpPr>
            <p:cNvPr id="574" name="Line 38"/>
            <p:cNvSpPr/>
            <p:nvPr/>
          </p:nvSpPr>
          <p:spPr>
            <a:xfrm>
              <a:off x="13083840" y="10457640"/>
              <a:ext cx="360" cy="82800"/>
            </a:xfrm>
            <a:prstGeom prst="line">
              <a:avLst/>
            </a:prstGeom>
            <a:ln w="42480">
              <a:solidFill>
                <a:srgbClr val="000000"/>
              </a:solidFill>
              <a:round/>
            </a:ln>
          </p:spPr>
          <p:style>
            <a:lnRef idx="0"/>
            <a:fillRef idx="0"/>
            <a:effectRef idx="0"/>
            <a:fontRef idx="minor"/>
          </p:style>
        </p:sp>
        <p:sp>
          <p:nvSpPr>
            <p:cNvPr id="575" name="Line 39"/>
            <p:cNvSpPr/>
            <p:nvPr/>
          </p:nvSpPr>
          <p:spPr>
            <a:xfrm>
              <a:off x="13207680" y="10457640"/>
              <a:ext cx="360" cy="82800"/>
            </a:xfrm>
            <a:prstGeom prst="line">
              <a:avLst/>
            </a:prstGeom>
            <a:ln w="42480">
              <a:solidFill>
                <a:srgbClr val="000000"/>
              </a:solidFill>
              <a:round/>
            </a:ln>
          </p:spPr>
          <p:style>
            <a:lnRef idx="0"/>
            <a:fillRef idx="0"/>
            <a:effectRef idx="0"/>
            <a:fontRef idx="minor"/>
          </p:style>
        </p:sp>
        <p:sp>
          <p:nvSpPr>
            <p:cNvPr id="576" name="Line 40"/>
            <p:cNvSpPr/>
            <p:nvPr/>
          </p:nvSpPr>
          <p:spPr>
            <a:xfrm>
              <a:off x="13331520" y="10457640"/>
              <a:ext cx="360" cy="82800"/>
            </a:xfrm>
            <a:prstGeom prst="line">
              <a:avLst/>
            </a:prstGeom>
            <a:ln w="42480">
              <a:solidFill>
                <a:srgbClr val="000000"/>
              </a:solidFill>
              <a:round/>
            </a:ln>
          </p:spPr>
          <p:style>
            <a:lnRef idx="0"/>
            <a:fillRef idx="0"/>
            <a:effectRef idx="0"/>
            <a:fontRef idx="minor"/>
          </p:style>
        </p:sp>
        <p:sp>
          <p:nvSpPr>
            <p:cNvPr id="577" name="Line 41"/>
            <p:cNvSpPr/>
            <p:nvPr/>
          </p:nvSpPr>
          <p:spPr>
            <a:xfrm>
              <a:off x="12217320" y="10416600"/>
              <a:ext cx="360" cy="123840"/>
            </a:xfrm>
            <a:prstGeom prst="line">
              <a:avLst/>
            </a:prstGeom>
            <a:ln w="42480">
              <a:solidFill>
                <a:srgbClr val="000000"/>
              </a:solidFill>
              <a:round/>
            </a:ln>
          </p:spPr>
          <p:style>
            <a:lnRef idx="0"/>
            <a:fillRef idx="0"/>
            <a:effectRef idx="0"/>
            <a:fontRef idx="minor"/>
          </p:style>
        </p:sp>
        <p:sp>
          <p:nvSpPr>
            <p:cNvPr id="578" name="Line 42"/>
            <p:cNvSpPr/>
            <p:nvPr/>
          </p:nvSpPr>
          <p:spPr>
            <a:xfrm>
              <a:off x="12341160" y="10457640"/>
              <a:ext cx="360" cy="82800"/>
            </a:xfrm>
            <a:prstGeom prst="line">
              <a:avLst/>
            </a:prstGeom>
            <a:ln w="42480">
              <a:solidFill>
                <a:srgbClr val="000000"/>
              </a:solidFill>
              <a:round/>
            </a:ln>
          </p:spPr>
          <p:style>
            <a:lnRef idx="0"/>
            <a:fillRef idx="0"/>
            <a:effectRef idx="0"/>
            <a:fontRef idx="minor"/>
          </p:style>
        </p:sp>
        <p:sp>
          <p:nvSpPr>
            <p:cNvPr id="579" name="Line 43"/>
            <p:cNvSpPr/>
            <p:nvPr/>
          </p:nvSpPr>
          <p:spPr>
            <a:xfrm>
              <a:off x="12465000" y="10457640"/>
              <a:ext cx="360" cy="82800"/>
            </a:xfrm>
            <a:prstGeom prst="line">
              <a:avLst/>
            </a:prstGeom>
            <a:ln w="42480">
              <a:solidFill>
                <a:srgbClr val="000000"/>
              </a:solidFill>
              <a:round/>
            </a:ln>
          </p:spPr>
          <p:style>
            <a:lnRef idx="0"/>
            <a:fillRef idx="0"/>
            <a:effectRef idx="0"/>
            <a:fontRef idx="minor"/>
          </p:style>
        </p:sp>
        <p:sp>
          <p:nvSpPr>
            <p:cNvPr id="580" name="Line 44"/>
            <p:cNvSpPr/>
            <p:nvPr/>
          </p:nvSpPr>
          <p:spPr>
            <a:xfrm>
              <a:off x="12588840" y="10457640"/>
              <a:ext cx="360" cy="82800"/>
            </a:xfrm>
            <a:prstGeom prst="line">
              <a:avLst/>
            </a:prstGeom>
            <a:ln w="42480">
              <a:solidFill>
                <a:srgbClr val="000000"/>
              </a:solidFill>
              <a:round/>
            </a:ln>
          </p:spPr>
          <p:style>
            <a:lnRef idx="0"/>
            <a:fillRef idx="0"/>
            <a:effectRef idx="0"/>
            <a:fontRef idx="minor"/>
          </p:style>
        </p:sp>
        <p:sp>
          <p:nvSpPr>
            <p:cNvPr id="581" name="Line 45"/>
            <p:cNvSpPr/>
            <p:nvPr/>
          </p:nvSpPr>
          <p:spPr>
            <a:xfrm>
              <a:off x="12712680" y="10457640"/>
              <a:ext cx="360" cy="82800"/>
            </a:xfrm>
            <a:prstGeom prst="line">
              <a:avLst/>
            </a:prstGeom>
            <a:ln w="42480">
              <a:solidFill>
                <a:srgbClr val="000000"/>
              </a:solidFill>
              <a:round/>
            </a:ln>
          </p:spPr>
          <p:style>
            <a:lnRef idx="0"/>
            <a:fillRef idx="0"/>
            <a:effectRef idx="0"/>
            <a:fontRef idx="minor"/>
          </p:style>
        </p:sp>
        <p:sp>
          <p:nvSpPr>
            <p:cNvPr id="582" name="Line 46"/>
            <p:cNvSpPr/>
            <p:nvPr/>
          </p:nvSpPr>
          <p:spPr>
            <a:xfrm>
              <a:off x="11598480" y="10416600"/>
              <a:ext cx="360" cy="123840"/>
            </a:xfrm>
            <a:prstGeom prst="line">
              <a:avLst/>
            </a:prstGeom>
            <a:ln w="42480">
              <a:solidFill>
                <a:srgbClr val="000000"/>
              </a:solidFill>
              <a:round/>
            </a:ln>
          </p:spPr>
          <p:style>
            <a:lnRef idx="0"/>
            <a:fillRef idx="0"/>
            <a:effectRef idx="0"/>
            <a:fontRef idx="minor"/>
          </p:style>
        </p:sp>
        <p:sp>
          <p:nvSpPr>
            <p:cNvPr id="583" name="Line 47"/>
            <p:cNvSpPr/>
            <p:nvPr/>
          </p:nvSpPr>
          <p:spPr>
            <a:xfrm>
              <a:off x="11722320" y="10457640"/>
              <a:ext cx="360" cy="82800"/>
            </a:xfrm>
            <a:prstGeom prst="line">
              <a:avLst/>
            </a:prstGeom>
            <a:ln w="42480">
              <a:solidFill>
                <a:srgbClr val="000000"/>
              </a:solidFill>
              <a:round/>
            </a:ln>
          </p:spPr>
          <p:style>
            <a:lnRef idx="0"/>
            <a:fillRef idx="0"/>
            <a:effectRef idx="0"/>
            <a:fontRef idx="minor"/>
          </p:style>
        </p:sp>
        <p:sp>
          <p:nvSpPr>
            <p:cNvPr id="584" name="Line 48"/>
            <p:cNvSpPr/>
            <p:nvPr/>
          </p:nvSpPr>
          <p:spPr>
            <a:xfrm>
              <a:off x="11845800" y="10457640"/>
              <a:ext cx="360" cy="82800"/>
            </a:xfrm>
            <a:prstGeom prst="line">
              <a:avLst/>
            </a:prstGeom>
            <a:ln w="42480">
              <a:solidFill>
                <a:srgbClr val="000000"/>
              </a:solidFill>
              <a:round/>
            </a:ln>
          </p:spPr>
          <p:style>
            <a:lnRef idx="0"/>
            <a:fillRef idx="0"/>
            <a:effectRef idx="0"/>
            <a:fontRef idx="minor"/>
          </p:style>
        </p:sp>
        <p:sp>
          <p:nvSpPr>
            <p:cNvPr id="585" name="Line 49"/>
            <p:cNvSpPr/>
            <p:nvPr/>
          </p:nvSpPr>
          <p:spPr>
            <a:xfrm>
              <a:off x="11969640" y="10457640"/>
              <a:ext cx="360" cy="82800"/>
            </a:xfrm>
            <a:prstGeom prst="line">
              <a:avLst/>
            </a:prstGeom>
            <a:ln w="42480">
              <a:solidFill>
                <a:srgbClr val="000000"/>
              </a:solidFill>
              <a:round/>
            </a:ln>
          </p:spPr>
          <p:style>
            <a:lnRef idx="0"/>
            <a:fillRef idx="0"/>
            <a:effectRef idx="0"/>
            <a:fontRef idx="minor"/>
          </p:style>
        </p:sp>
        <p:sp>
          <p:nvSpPr>
            <p:cNvPr id="586" name="Line 50"/>
            <p:cNvSpPr/>
            <p:nvPr/>
          </p:nvSpPr>
          <p:spPr>
            <a:xfrm>
              <a:off x="12093480" y="10457640"/>
              <a:ext cx="360" cy="82800"/>
            </a:xfrm>
            <a:prstGeom prst="line">
              <a:avLst/>
            </a:prstGeom>
            <a:ln w="42480">
              <a:solidFill>
                <a:srgbClr val="000000"/>
              </a:solidFill>
              <a:round/>
            </a:ln>
          </p:spPr>
          <p:style>
            <a:lnRef idx="0"/>
            <a:fillRef idx="0"/>
            <a:effectRef idx="0"/>
            <a:fontRef idx="minor"/>
          </p:style>
        </p:sp>
        <p:sp>
          <p:nvSpPr>
            <p:cNvPr id="587" name="Line 51"/>
            <p:cNvSpPr/>
            <p:nvPr/>
          </p:nvSpPr>
          <p:spPr>
            <a:xfrm>
              <a:off x="10979280" y="10416600"/>
              <a:ext cx="360" cy="123840"/>
            </a:xfrm>
            <a:prstGeom prst="line">
              <a:avLst/>
            </a:prstGeom>
            <a:ln w="42480">
              <a:solidFill>
                <a:srgbClr val="000000"/>
              </a:solidFill>
              <a:round/>
            </a:ln>
          </p:spPr>
          <p:style>
            <a:lnRef idx="0"/>
            <a:fillRef idx="0"/>
            <a:effectRef idx="0"/>
            <a:fontRef idx="minor"/>
          </p:style>
        </p:sp>
        <p:sp>
          <p:nvSpPr>
            <p:cNvPr id="588" name="Line 52"/>
            <p:cNvSpPr/>
            <p:nvPr/>
          </p:nvSpPr>
          <p:spPr>
            <a:xfrm>
              <a:off x="11103120" y="10457640"/>
              <a:ext cx="360" cy="82800"/>
            </a:xfrm>
            <a:prstGeom prst="line">
              <a:avLst/>
            </a:prstGeom>
            <a:ln w="42480">
              <a:solidFill>
                <a:srgbClr val="000000"/>
              </a:solidFill>
              <a:round/>
            </a:ln>
          </p:spPr>
          <p:style>
            <a:lnRef idx="0"/>
            <a:fillRef idx="0"/>
            <a:effectRef idx="0"/>
            <a:fontRef idx="minor"/>
          </p:style>
        </p:sp>
        <p:sp>
          <p:nvSpPr>
            <p:cNvPr id="589" name="Line 53"/>
            <p:cNvSpPr/>
            <p:nvPr/>
          </p:nvSpPr>
          <p:spPr>
            <a:xfrm>
              <a:off x="11226960" y="10457640"/>
              <a:ext cx="360" cy="82800"/>
            </a:xfrm>
            <a:prstGeom prst="line">
              <a:avLst/>
            </a:prstGeom>
            <a:ln w="42480">
              <a:solidFill>
                <a:srgbClr val="000000"/>
              </a:solidFill>
              <a:round/>
            </a:ln>
          </p:spPr>
          <p:style>
            <a:lnRef idx="0"/>
            <a:fillRef idx="0"/>
            <a:effectRef idx="0"/>
            <a:fontRef idx="minor"/>
          </p:style>
        </p:sp>
        <p:sp>
          <p:nvSpPr>
            <p:cNvPr id="590" name="Line 54"/>
            <p:cNvSpPr/>
            <p:nvPr/>
          </p:nvSpPr>
          <p:spPr>
            <a:xfrm>
              <a:off x="11350800" y="10457640"/>
              <a:ext cx="360" cy="82800"/>
            </a:xfrm>
            <a:prstGeom prst="line">
              <a:avLst/>
            </a:prstGeom>
            <a:ln w="42480">
              <a:solidFill>
                <a:srgbClr val="000000"/>
              </a:solidFill>
              <a:round/>
            </a:ln>
          </p:spPr>
          <p:style>
            <a:lnRef idx="0"/>
            <a:fillRef idx="0"/>
            <a:effectRef idx="0"/>
            <a:fontRef idx="minor"/>
          </p:style>
        </p:sp>
        <p:sp>
          <p:nvSpPr>
            <p:cNvPr id="591" name="Line 55"/>
            <p:cNvSpPr/>
            <p:nvPr/>
          </p:nvSpPr>
          <p:spPr>
            <a:xfrm>
              <a:off x="11474640" y="10457640"/>
              <a:ext cx="360" cy="82800"/>
            </a:xfrm>
            <a:prstGeom prst="line">
              <a:avLst/>
            </a:prstGeom>
            <a:ln w="42480">
              <a:solidFill>
                <a:srgbClr val="000000"/>
              </a:solidFill>
              <a:round/>
            </a:ln>
          </p:spPr>
          <p:style>
            <a:lnRef idx="0"/>
            <a:fillRef idx="0"/>
            <a:effectRef idx="0"/>
            <a:fontRef idx="minor"/>
          </p:style>
        </p:sp>
        <p:sp>
          <p:nvSpPr>
            <p:cNvPr id="592" name="Line 56"/>
            <p:cNvSpPr/>
            <p:nvPr/>
          </p:nvSpPr>
          <p:spPr>
            <a:xfrm>
              <a:off x="10360440" y="10416600"/>
              <a:ext cx="360" cy="123840"/>
            </a:xfrm>
            <a:prstGeom prst="line">
              <a:avLst/>
            </a:prstGeom>
            <a:ln w="42480">
              <a:solidFill>
                <a:srgbClr val="000000"/>
              </a:solidFill>
              <a:round/>
            </a:ln>
          </p:spPr>
          <p:style>
            <a:lnRef idx="0"/>
            <a:fillRef idx="0"/>
            <a:effectRef idx="0"/>
            <a:fontRef idx="minor"/>
          </p:style>
        </p:sp>
        <p:sp>
          <p:nvSpPr>
            <p:cNvPr id="593" name="Line 57"/>
            <p:cNvSpPr/>
            <p:nvPr/>
          </p:nvSpPr>
          <p:spPr>
            <a:xfrm>
              <a:off x="10484280" y="10457640"/>
              <a:ext cx="360" cy="82800"/>
            </a:xfrm>
            <a:prstGeom prst="line">
              <a:avLst/>
            </a:prstGeom>
            <a:ln w="42480">
              <a:solidFill>
                <a:srgbClr val="000000"/>
              </a:solidFill>
              <a:round/>
            </a:ln>
          </p:spPr>
          <p:style>
            <a:lnRef idx="0"/>
            <a:fillRef idx="0"/>
            <a:effectRef idx="0"/>
            <a:fontRef idx="minor"/>
          </p:style>
        </p:sp>
        <p:sp>
          <p:nvSpPr>
            <p:cNvPr id="594" name="Line 58"/>
            <p:cNvSpPr/>
            <p:nvPr/>
          </p:nvSpPr>
          <p:spPr>
            <a:xfrm>
              <a:off x="10608120" y="10457640"/>
              <a:ext cx="360" cy="82800"/>
            </a:xfrm>
            <a:prstGeom prst="line">
              <a:avLst/>
            </a:prstGeom>
            <a:ln w="42480">
              <a:solidFill>
                <a:srgbClr val="000000"/>
              </a:solidFill>
              <a:round/>
            </a:ln>
          </p:spPr>
          <p:style>
            <a:lnRef idx="0"/>
            <a:fillRef idx="0"/>
            <a:effectRef idx="0"/>
            <a:fontRef idx="minor"/>
          </p:style>
        </p:sp>
        <p:sp>
          <p:nvSpPr>
            <p:cNvPr id="595" name="Line 59"/>
            <p:cNvSpPr/>
            <p:nvPr/>
          </p:nvSpPr>
          <p:spPr>
            <a:xfrm>
              <a:off x="10731600" y="10457640"/>
              <a:ext cx="360" cy="82800"/>
            </a:xfrm>
            <a:prstGeom prst="line">
              <a:avLst/>
            </a:prstGeom>
            <a:ln w="42480">
              <a:solidFill>
                <a:srgbClr val="000000"/>
              </a:solidFill>
              <a:round/>
            </a:ln>
          </p:spPr>
          <p:style>
            <a:lnRef idx="0"/>
            <a:fillRef idx="0"/>
            <a:effectRef idx="0"/>
            <a:fontRef idx="minor"/>
          </p:style>
        </p:sp>
        <p:sp>
          <p:nvSpPr>
            <p:cNvPr id="596" name="Line 60"/>
            <p:cNvSpPr/>
            <p:nvPr/>
          </p:nvSpPr>
          <p:spPr>
            <a:xfrm>
              <a:off x="10855440" y="10457640"/>
              <a:ext cx="360" cy="82800"/>
            </a:xfrm>
            <a:prstGeom prst="line">
              <a:avLst/>
            </a:prstGeom>
            <a:ln w="42480">
              <a:solidFill>
                <a:srgbClr val="000000"/>
              </a:solidFill>
              <a:round/>
            </a:ln>
          </p:spPr>
          <p:style>
            <a:lnRef idx="0"/>
            <a:fillRef idx="0"/>
            <a:effectRef idx="0"/>
            <a:fontRef idx="minor"/>
          </p:style>
        </p:sp>
        <p:sp>
          <p:nvSpPr>
            <p:cNvPr id="597" name="Line 61"/>
            <p:cNvSpPr/>
            <p:nvPr/>
          </p:nvSpPr>
          <p:spPr>
            <a:xfrm>
              <a:off x="9741240" y="10416600"/>
              <a:ext cx="360" cy="123840"/>
            </a:xfrm>
            <a:prstGeom prst="line">
              <a:avLst/>
            </a:prstGeom>
            <a:ln w="42480">
              <a:solidFill>
                <a:srgbClr val="000000"/>
              </a:solidFill>
              <a:round/>
            </a:ln>
          </p:spPr>
          <p:style>
            <a:lnRef idx="0"/>
            <a:fillRef idx="0"/>
            <a:effectRef idx="0"/>
            <a:fontRef idx="minor"/>
          </p:style>
        </p:sp>
        <p:sp>
          <p:nvSpPr>
            <p:cNvPr id="598" name="Line 62"/>
            <p:cNvSpPr/>
            <p:nvPr/>
          </p:nvSpPr>
          <p:spPr>
            <a:xfrm>
              <a:off x="9865080" y="10457640"/>
              <a:ext cx="360" cy="82800"/>
            </a:xfrm>
            <a:prstGeom prst="line">
              <a:avLst/>
            </a:prstGeom>
            <a:ln w="42480">
              <a:solidFill>
                <a:srgbClr val="000000"/>
              </a:solidFill>
              <a:round/>
            </a:ln>
          </p:spPr>
          <p:style>
            <a:lnRef idx="0"/>
            <a:fillRef idx="0"/>
            <a:effectRef idx="0"/>
            <a:fontRef idx="minor"/>
          </p:style>
        </p:sp>
        <p:sp>
          <p:nvSpPr>
            <p:cNvPr id="599" name="Line 63"/>
            <p:cNvSpPr/>
            <p:nvPr/>
          </p:nvSpPr>
          <p:spPr>
            <a:xfrm>
              <a:off x="9988920" y="10457640"/>
              <a:ext cx="360" cy="82800"/>
            </a:xfrm>
            <a:prstGeom prst="line">
              <a:avLst/>
            </a:prstGeom>
            <a:ln w="42480">
              <a:solidFill>
                <a:srgbClr val="000000"/>
              </a:solidFill>
              <a:round/>
            </a:ln>
          </p:spPr>
          <p:style>
            <a:lnRef idx="0"/>
            <a:fillRef idx="0"/>
            <a:effectRef idx="0"/>
            <a:fontRef idx="minor"/>
          </p:style>
        </p:sp>
        <p:sp>
          <p:nvSpPr>
            <p:cNvPr id="600" name="Line 64"/>
            <p:cNvSpPr/>
            <p:nvPr/>
          </p:nvSpPr>
          <p:spPr>
            <a:xfrm>
              <a:off x="10112760" y="10457640"/>
              <a:ext cx="360" cy="82800"/>
            </a:xfrm>
            <a:prstGeom prst="line">
              <a:avLst/>
            </a:prstGeom>
            <a:ln w="42480">
              <a:solidFill>
                <a:srgbClr val="000000"/>
              </a:solidFill>
              <a:round/>
            </a:ln>
          </p:spPr>
          <p:style>
            <a:lnRef idx="0"/>
            <a:fillRef idx="0"/>
            <a:effectRef idx="0"/>
            <a:fontRef idx="minor"/>
          </p:style>
        </p:sp>
        <p:sp>
          <p:nvSpPr>
            <p:cNvPr id="601" name="Line 65"/>
            <p:cNvSpPr/>
            <p:nvPr/>
          </p:nvSpPr>
          <p:spPr>
            <a:xfrm>
              <a:off x="10236600" y="10457640"/>
              <a:ext cx="360" cy="82800"/>
            </a:xfrm>
            <a:prstGeom prst="line">
              <a:avLst/>
            </a:prstGeom>
            <a:ln w="42480">
              <a:solidFill>
                <a:srgbClr val="000000"/>
              </a:solidFill>
              <a:round/>
            </a:ln>
          </p:spPr>
          <p:style>
            <a:lnRef idx="0"/>
            <a:fillRef idx="0"/>
            <a:effectRef idx="0"/>
            <a:fontRef idx="minor"/>
          </p:style>
        </p:sp>
        <p:sp>
          <p:nvSpPr>
            <p:cNvPr id="602" name="Line 66"/>
            <p:cNvSpPr/>
            <p:nvPr/>
          </p:nvSpPr>
          <p:spPr>
            <a:xfrm>
              <a:off x="9122400" y="10416600"/>
              <a:ext cx="360" cy="123840"/>
            </a:xfrm>
            <a:prstGeom prst="line">
              <a:avLst/>
            </a:prstGeom>
            <a:ln w="42480">
              <a:solidFill>
                <a:srgbClr val="000000"/>
              </a:solidFill>
              <a:round/>
            </a:ln>
          </p:spPr>
          <p:style>
            <a:lnRef idx="0"/>
            <a:fillRef idx="0"/>
            <a:effectRef idx="0"/>
            <a:fontRef idx="minor"/>
          </p:style>
        </p:sp>
        <p:sp>
          <p:nvSpPr>
            <p:cNvPr id="603" name="Line 67"/>
            <p:cNvSpPr/>
            <p:nvPr/>
          </p:nvSpPr>
          <p:spPr>
            <a:xfrm>
              <a:off x="9246240" y="10457640"/>
              <a:ext cx="360" cy="82800"/>
            </a:xfrm>
            <a:prstGeom prst="line">
              <a:avLst/>
            </a:prstGeom>
            <a:ln w="42480">
              <a:solidFill>
                <a:srgbClr val="000000"/>
              </a:solidFill>
              <a:round/>
            </a:ln>
          </p:spPr>
          <p:style>
            <a:lnRef idx="0"/>
            <a:fillRef idx="0"/>
            <a:effectRef idx="0"/>
            <a:fontRef idx="minor"/>
          </p:style>
        </p:sp>
        <p:sp>
          <p:nvSpPr>
            <p:cNvPr id="604" name="Line 68"/>
            <p:cNvSpPr/>
            <p:nvPr/>
          </p:nvSpPr>
          <p:spPr>
            <a:xfrm>
              <a:off x="9370080" y="10457640"/>
              <a:ext cx="360" cy="82800"/>
            </a:xfrm>
            <a:prstGeom prst="line">
              <a:avLst/>
            </a:prstGeom>
            <a:ln w="42480">
              <a:solidFill>
                <a:srgbClr val="000000"/>
              </a:solidFill>
              <a:round/>
            </a:ln>
          </p:spPr>
          <p:style>
            <a:lnRef idx="0"/>
            <a:fillRef idx="0"/>
            <a:effectRef idx="0"/>
            <a:fontRef idx="minor"/>
          </p:style>
        </p:sp>
        <p:sp>
          <p:nvSpPr>
            <p:cNvPr id="605" name="Line 69"/>
            <p:cNvSpPr/>
            <p:nvPr/>
          </p:nvSpPr>
          <p:spPr>
            <a:xfrm>
              <a:off x="9493920" y="10457640"/>
              <a:ext cx="360" cy="82800"/>
            </a:xfrm>
            <a:prstGeom prst="line">
              <a:avLst/>
            </a:prstGeom>
            <a:ln w="42480">
              <a:solidFill>
                <a:srgbClr val="000000"/>
              </a:solidFill>
              <a:round/>
            </a:ln>
          </p:spPr>
          <p:style>
            <a:lnRef idx="0"/>
            <a:fillRef idx="0"/>
            <a:effectRef idx="0"/>
            <a:fontRef idx="minor"/>
          </p:style>
        </p:sp>
        <p:sp>
          <p:nvSpPr>
            <p:cNvPr id="606" name="Line 70"/>
            <p:cNvSpPr/>
            <p:nvPr/>
          </p:nvSpPr>
          <p:spPr>
            <a:xfrm>
              <a:off x="9617400" y="10457640"/>
              <a:ext cx="360" cy="82800"/>
            </a:xfrm>
            <a:prstGeom prst="line">
              <a:avLst/>
            </a:prstGeom>
            <a:ln w="42480">
              <a:solidFill>
                <a:srgbClr val="000000"/>
              </a:solidFill>
              <a:round/>
            </a:ln>
          </p:spPr>
          <p:style>
            <a:lnRef idx="0"/>
            <a:fillRef idx="0"/>
            <a:effectRef idx="0"/>
            <a:fontRef idx="minor"/>
          </p:style>
        </p:sp>
        <p:sp>
          <p:nvSpPr>
            <p:cNvPr id="607" name="Line 71"/>
            <p:cNvSpPr/>
            <p:nvPr/>
          </p:nvSpPr>
          <p:spPr>
            <a:xfrm>
              <a:off x="8503560" y="10416600"/>
              <a:ext cx="360" cy="123840"/>
            </a:xfrm>
            <a:prstGeom prst="line">
              <a:avLst/>
            </a:prstGeom>
            <a:ln w="42480">
              <a:solidFill>
                <a:srgbClr val="000000"/>
              </a:solidFill>
              <a:round/>
            </a:ln>
          </p:spPr>
          <p:style>
            <a:lnRef idx="0"/>
            <a:fillRef idx="0"/>
            <a:effectRef idx="0"/>
            <a:fontRef idx="minor"/>
          </p:style>
        </p:sp>
        <p:sp>
          <p:nvSpPr>
            <p:cNvPr id="608" name="Line 72"/>
            <p:cNvSpPr/>
            <p:nvPr/>
          </p:nvSpPr>
          <p:spPr>
            <a:xfrm>
              <a:off x="8627040" y="10457640"/>
              <a:ext cx="360" cy="82800"/>
            </a:xfrm>
            <a:prstGeom prst="line">
              <a:avLst/>
            </a:prstGeom>
            <a:ln w="42480">
              <a:solidFill>
                <a:srgbClr val="000000"/>
              </a:solidFill>
              <a:round/>
            </a:ln>
          </p:spPr>
          <p:style>
            <a:lnRef idx="0"/>
            <a:fillRef idx="0"/>
            <a:effectRef idx="0"/>
            <a:fontRef idx="minor"/>
          </p:style>
        </p:sp>
        <p:sp>
          <p:nvSpPr>
            <p:cNvPr id="609" name="Line 73"/>
            <p:cNvSpPr/>
            <p:nvPr/>
          </p:nvSpPr>
          <p:spPr>
            <a:xfrm>
              <a:off x="8750880" y="10457640"/>
              <a:ext cx="360" cy="82800"/>
            </a:xfrm>
            <a:prstGeom prst="line">
              <a:avLst/>
            </a:prstGeom>
            <a:ln w="42480">
              <a:solidFill>
                <a:srgbClr val="000000"/>
              </a:solidFill>
              <a:round/>
            </a:ln>
          </p:spPr>
          <p:style>
            <a:lnRef idx="0"/>
            <a:fillRef idx="0"/>
            <a:effectRef idx="0"/>
            <a:fontRef idx="minor"/>
          </p:style>
        </p:sp>
        <p:sp>
          <p:nvSpPr>
            <p:cNvPr id="610" name="Line 74"/>
            <p:cNvSpPr/>
            <p:nvPr/>
          </p:nvSpPr>
          <p:spPr>
            <a:xfrm>
              <a:off x="8874720" y="10457640"/>
              <a:ext cx="360" cy="82800"/>
            </a:xfrm>
            <a:prstGeom prst="line">
              <a:avLst/>
            </a:prstGeom>
            <a:ln w="42480">
              <a:solidFill>
                <a:srgbClr val="000000"/>
              </a:solidFill>
              <a:round/>
            </a:ln>
          </p:spPr>
          <p:style>
            <a:lnRef idx="0"/>
            <a:fillRef idx="0"/>
            <a:effectRef idx="0"/>
            <a:fontRef idx="minor"/>
          </p:style>
        </p:sp>
        <p:sp>
          <p:nvSpPr>
            <p:cNvPr id="611" name="Line 75"/>
            <p:cNvSpPr/>
            <p:nvPr/>
          </p:nvSpPr>
          <p:spPr>
            <a:xfrm>
              <a:off x="8998560" y="10457640"/>
              <a:ext cx="360" cy="82800"/>
            </a:xfrm>
            <a:prstGeom prst="line">
              <a:avLst/>
            </a:prstGeom>
            <a:ln w="42480">
              <a:solidFill>
                <a:srgbClr val="000000"/>
              </a:solidFill>
              <a:round/>
            </a:ln>
          </p:spPr>
          <p:style>
            <a:lnRef idx="0"/>
            <a:fillRef idx="0"/>
            <a:effectRef idx="0"/>
            <a:fontRef idx="minor"/>
          </p:style>
        </p:sp>
        <p:sp>
          <p:nvSpPr>
            <p:cNvPr id="612" name="Line 76"/>
            <p:cNvSpPr/>
            <p:nvPr/>
          </p:nvSpPr>
          <p:spPr>
            <a:xfrm>
              <a:off x="7885080" y="10416600"/>
              <a:ext cx="360" cy="123840"/>
            </a:xfrm>
            <a:prstGeom prst="line">
              <a:avLst/>
            </a:prstGeom>
            <a:ln w="42480">
              <a:solidFill>
                <a:srgbClr val="000000"/>
              </a:solidFill>
              <a:round/>
            </a:ln>
          </p:spPr>
          <p:style>
            <a:lnRef idx="0"/>
            <a:fillRef idx="0"/>
            <a:effectRef idx="0"/>
            <a:fontRef idx="minor"/>
          </p:style>
        </p:sp>
        <p:sp>
          <p:nvSpPr>
            <p:cNvPr id="613" name="Line 77"/>
            <p:cNvSpPr/>
            <p:nvPr/>
          </p:nvSpPr>
          <p:spPr>
            <a:xfrm>
              <a:off x="8008920" y="10457640"/>
              <a:ext cx="360" cy="82800"/>
            </a:xfrm>
            <a:prstGeom prst="line">
              <a:avLst/>
            </a:prstGeom>
            <a:ln w="42480">
              <a:solidFill>
                <a:srgbClr val="000000"/>
              </a:solidFill>
              <a:round/>
            </a:ln>
          </p:spPr>
          <p:style>
            <a:lnRef idx="0"/>
            <a:fillRef idx="0"/>
            <a:effectRef idx="0"/>
            <a:fontRef idx="minor"/>
          </p:style>
        </p:sp>
        <p:sp>
          <p:nvSpPr>
            <p:cNvPr id="614" name="Line 78"/>
            <p:cNvSpPr/>
            <p:nvPr/>
          </p:nvSpPr>
          <p:spPr>
            <a:xfrm>
              <a:off x="8132760" y="10457640"/>
              <a:ext cx="360" cy="82800"/>
            </a:xfrm>
            <a:prstGeom prst="line">
              <a:avLst/>
            </a:prstGeom>
            <a:ln w="42480">
              <a:solidFill>
                <a:srgbClr val="000000"/>
              </a:solidFill>
              <a:round/>
            </a:ln>
          </p:spPr>
          <p:style>
            <a:lnRef idx="0"/>
            <a:fillRef idx="0"/>
            <a:effectRef idx="0"/>
            <a:fontRef idx="minor"/>
          </p:style>
        </p:sp>
        <p:sp>
          <p:nvSpPr>
            <p:cNvPr id="615" name="Line 79"/>
            <p:cNvSpPr/>
            <p:nvPr/>
          </p:nvSpPr>
          <p:spPr>
            <a:xfrm>
              <a:off x="8256600" y="10457640"/>
              <a:ext cx="360" cy="82800"/>
            </a:xfrm>
            <a:prstGeom prst="line">
              <a:avLst/>
            </a:prstGeom>
            <a:ln w="42480">
              <a:solidFill>
                <a:srgbClr val="000000"/>
              </a:solidFill>
              <a:round/>
            </a:ln>
          </p:spPr>
          <p:style>
            <a:lnRef idx="0"/>
            <a:fillRef idx="0"/>
            <a:effectRef idx="0"/>
            <a:fontRef idx="minor"/>
          </p:style>
        </p:sp>
        <p:sp>
          <p:nvSpPr>
            <p:cNvPr id="616" name="Line 80"/>
            <p:cNvSpPr/>
            <p:nvPr/>
          </p:nvSpPr>
          <p:spPr>
            <a:xfrm>
              <a:off x="8380440" y="10457640"/>
              <a:ext cx="360" cy="82800"/>
            </a:xfrm>
            <a:prstGeom prst="line">
              <a:avLst/>
            </a:prstGeom>
            <a:ln w="42480">
              <a:solidFill>
                <a:srgbClr val="000000"/>
              </a:solidFill>
              <a:round/>
            </a:ln>
          </p:spPr>
          <p:style>
            <a:lnRef idx="0"/>
            <a:fillRef idx="0"/>
            <a:effectRef idx="0"/>
            <a:fontRef idx="minor"/>
          </p:style>
        </p:sp>
        <p:sp>
          <p:nvSpPr>
            <p:cNvPr id="617" name="Line 81"/>
            <p:cNvSpPr/>
            <p:nvPr/>
          </p:nvSpPr>
          <p:spPr>
            <a:xfrm>
              <a:off x="7266240" y="10416600"/>
              <a:ext cx="360" cy="123840"/>
            </a:xfrm>
            <a:prstGeom prst="line">
              <a:avLst/>
            </a:prstGeom>
            <a:ln w="42480">
              <a:solidFill>
                <a:srgbClr val="000000"/>
              </a:solidFill>
              <a:round/>
            </a:ln>
          </p:spPr>
          <p:style>
            <a:lnRef idx="0"/>
            <a:fillRef idx="0"/>
            <a:effectRef idx="0"/>
            <a:fontRef idx="minor"/>
          </p:style>
        </p:sp>
        <p:sp>
          <p:nvSpPr>
            <p:cNvPr id="618" name="Line 82"/>
            <p:cNvSpPr/>
            <p:nvPr/>
          </p:nvSpPr>
          <p:spPr>
            <a:xfrm>
              <a:off x="4784760" y="10416600"/>
              <a:ext cx="360" cy="123840"/>
            </a:xfrm>
            <a:prstGeom prst="line">
              <a:avLst/>
            </a:prstGeom>
            <a:ln w="42480">
              <a:solidFill>
                <a:srgbClr val="000000"/>
              </a:solidFill>
              <a:round/>
            </a:ln>
          </p:spPr>
          <p:style>
            <a:lnRef idx="0"/>
            <a:fillRef idx="0"/>
            <a:effectRef idx="0"/>
            <a:fontRef idx="minor"/>
          </p:style>
        </p:sp>
        <p:sp>
          <p:nvSpPr>
            <p:cNvPr id="619" name="Line 83"/>
            <p:cNvSpPr/>
            <p:nvPr/>
          </p:nvSpPr>
          <p:spPr>
            <a:xfrm>
              <a:off x="7390080" y="10457640"/>
              <a:ext cx="360" cy="82800"/>
            </a:xfrm>
            <a:prstGeom prst="line">
              <a:avLst/>
            </a:prstGeom>
            <a:ln w="42480">
              <a:solidFill>
                <a:srgbClr val="000000"/>
              </a:solidFill>
              <a:round/>
            </a:ln>
          </p:spPr>
          <p:style>
            <a:lnRef idx="0"/>
            <a:fillRef idx="0"/>
            <a:effectRef idx="0"/>
            <a:fontRef idx="minor"/>
          </p:style>
        </p:sp>
        <p:sp>
          <p:nvSpPr>
            <p:cNvPr id="620" name="Line 84"/>
            <p:cNvSpPr/>
            <p:nvPr/>
          </p:nvSpPr>
          <p:spPr>
            <a:xfrm>
              <a:off x="7513560" y="10457640"/>
              <a:ext cx="360" cy="82800"/>
            </a:xfrm>
            <a:prstGeom prst="line">
              <a:avLst/>
            </a:prstGeom>
            <a:ln w="42480">
              <a:solidFill>
                <a:srgbClr val="000000"/>
              </a:solidFill>
              <a:round/>
            </a:ln>
          </p:spPr>
          <p:style>
            <a:lnRef idx="0"/>
            <a:fillRef idx="0"/>
            <a:effectRef idx="0"/>
            <a:fontRef idx="minor"/>
          </p:style>
        </p:sp>
        <p:sp>
          <p:nvSpPr>
            <p:cNvPr id="621" name="Line 85"/>
            <p:cNvSpPr/>
            <p:nvPr/>
          </p:nvSpPr>
          <p:spPr>
            <a:xfrm>
              <a:off x="7637400" y="10457640"/>
              <a:ext cx="360" cy="82800"/>
            </a:xfrm>
            <a:prstGeom prst="line">
              <a:avLst/>
            </a:prstGeom>
            <a:ln w="42480">
              <a:solidFill>
                <a:srgbClr val="000000"/>
              </a:solidFill>
              <a:round/>
            </a:ln>
          </p:spPr>
          <p:style>
            <a:lnRef idx="0"/>
            <a:fillRef idx="0"/>
            <a:effectRef idx="0"/>
            <a:fontRef idx="minor"/>
          </p:style>
        </p:sp>
        <p:sp>
          <p:nvSpPr>
            <p:cNvPr id="622" name="Line 86"/>
            <p:cNvSpPr/>
            <p:nvPr/>
          </p:nvSpPr>
          <p:spPr>
            <a:xfrm>
              <a:off x="7761240" y="10457640"/>
              <a:ext cx="360" cy="82800"/>
            </a:xfrm>
            <a:prstGeom prst="line">
              <a:avLst/>
            </a:prstGeom>
            <a:ln w="42480">
              <a:solidFill>
                <a:srgbClr val="000000"/>
              </a:solidFill>
              <a:round/>
            </a:ln>
          </p:spPr>
          <p:style>
            <a:lnRef idx="0"/>
            <a:fillRef idx="0"/>
            <a:effectRef idx="0"/>
            <a:fontRef idx="minor"/>
          </p:style>
        </p:sp>
        <p:sp>
          <p:nvSpPr>
            <p:cNvPr id="623" name="Line 87"/>
            <p:cNvSpPr/>
            <p:nvPr/>
          </p:nvSpPr>
          <p:spPr>
            <a:xfrm>
              <a:off x="6646320" y="10416600"/>
              <a:ext cx="360" cy="123840"/>
            </a:xfrm>
            <a:prstGeom prst="line">
              <a:avLst/>
            </a:prstGeom>
            <a:ln w="42480">
              <a:solidFill>
                <a:srgbClr val="000000"/>
              </a:solidFill>
              <a:round/>
            </a:ln>
          </p:spPr>
          <p:style>
            <a:lnRef idx="0"/>
            <a:fillRef idx="0"/>
            <a:effectRef idx="0"/>
            <a:fontRef idx="minor"/>
          </p:style>
        </p:sp>
        <p:sp>
          <p:nvSpPr>
            <p:cNvPr id="624" name="Line 88"/>
            <p:cNvSpPr/>
            <p:nvPr/>
          </p:nvSpPr>
          <p:spPr>
            <a:xfrm>
              <a:off x="4166640" y="10416600"/>
              <a:ext cx="360" cy="123840"/>
            </a:xfrm>
            <a:prstGeom prst="line">
              <a:avLst/>
            </a:prstGeom>
            <a:ln w="42480">
              <a:solidFill>
                <a:srgbClr val="000000"/>
              </a:solidFill>
              <a:round/>
            </a:ln>
          </p:spPr>
          <p:style>
            <a:lnRef idx="0"/>
            <a:fillRef idx="0"/>
            <a:effectRef idx="0"/>
            <a:fontRef idx="minor"/>
          </p:style>
        </p:sp>
        <p:sp>
          <p:nvSpPr>
            <p:cNvPr id="625" name="Line 89"/>
            <p:cNvSpPr/>
            <p:nvPr/>
          </p:nvSpPr>
          <p:spPr>
            <a:xfrm>
              <a:off x="2308680" y="10416600"/>
              <a:ext cx="360" cy="123840"/>
            </a:xfrm>
            <a:prstGeom prst="line">
              <a:avLst/>
            </a:prstGeom>
            <a:ln w="42480">
              <a:solidFill>
                <a:srgbClr val="000000"/>
              </a:solidFill>
              <a:round/>
            </a:ln>
          </p:spPr>
          <p:style>
            <a:lnRef idx="0"/>
            <a:fillRef idx="0"/>
            <a:effectRef idx="0"/>
            <a:fontRef idx="minor"/>
          </p:style>
        </p:sp>
        <p:sp>
          <p:nvSpPr>
            <p:cNvPr id="626" name="Line 90"/>
            <p:cNvSpPr/>
            <p:nvPr/>
          </p:nvSpPr>
          <p:spPr>
            <a:xfrm>
              <a:off x="6770160" y="10457640"/>
              <a:ext cx="360" cy="82800"/>
            </a:xfrm>
            <a:prstGeom prst="line">
              <a:avLst/>
            </a:prstGeom>
            <a:ln w="42480">
              <a:solidFill>
                <a:srgbClr val="000000"/>
              </a:solidFill>
              <a:round/>
            </a:ln>
          </p:spPr>
          <p:style>
            <a:lnRef idx="0"/>
            <a:fillRef idx="0"/>
            <a:effectRef idx="0"/>
            <a:fontRef idx="minor"/>
          </p:style>
        </p:sp>
        <p:sp>
          <p:nvSpPr>
            <p:cNvPr id="627" name="Line 91"/>
            <p:cNvSpPr/>
            <p:nvPr/>
          </p:nvSpPr>
          <p:spPr>
            <a:xfrm>
              <a:off x="4289760" y="10457640"/>
              <a:ext cx="360" cy="82800"/>
            </a:xfrm>
            <a:prstGeom prst="line">
              <a:avLst/>
            </a:prstGeom>
            <a:ln w="42480">
              <a:solidFill>
                <a:srgbClr val="000000"/>
              </a:solidFill>
              <a:round/>
            </a:ln>
          </p:spPr>
          <p:style>
            <a:lnRef idx="0"/>
            <a:fillRef idx="0"/>
            <a:effectRef idx="0"/>
            <a:fontRef idx="minor"/>
          </p:style>
        </p:sp>
        <p:sp>
          <p:nvSpPr>
            <p:cNvPr id="628" name="Line 92"/>
            <p:cNvSpPr/>
            <p:nvPr/>
          </p:nvSpPr>
          <p:spPr>
            <a:xfrm>
              <a:off x="6894000" y="10457640"/>
              <a:ext cx="360" cy="82800"/>
            </a:xfrm>
            <a:prstGeom prst="line">
              <a:avLst/>
            </a:prstGeom>
            <a:ln w="42480">
              <a:solidFill>
                <a:srgbClr val="000000"/>
              </a:solidFill>
              <a:round/>
            </a:ln>
          </p:spPr>
          <p:style>
            <a:lnRef idx="0"/>
            <a:fillRef idx="0"/>
            <a:effectRef idx="0"/>
            <a:fontRef idx="minor"/>
          </p:style>
        </p:sp>
        <p:sp>
          <p:nvSpPr>
            <p:cNvPr id="629" name="Line 93"/>
            <p:cNvSpPr/>
            <p:nvPr/>
          </p:nvSpPr>
          <p:spPr>
            <a:xfrm>
              <a:off x="4413600" y="10457640"/>
              <a:ext cx="360" cy="82800"/>
            </a:xfrm>
            <a:prstGeom prst="line">
              <a:avLst/>
            </a:prstGeom>
            <a:ln w="42480">
              <a:solidFill>
                <a:srgbClr val="000000"/>
              </a:solidFill>
              <a:round/>
            </a:ln>
          </p:spPr>
          <p:style>
            <a:lnRef idx="0"/>
            <a:fillRef idx="0"/>
            <a:effectRef idx="0"/>
            <a:fontRef idx="minor"/>
          </p:style>
        </p:sp>
        <p:sp>
          <p:nvSpPr>
            <p:cNvPr id="630" name="Line 94"/>
            <p:cNvSpPr/>
            <p:nvPr/>
          </p:nvSpPr>
          <p:spPr>
            <a:xfrm>
              <a:off x="7017840" y="10457640"/>
              <a:ext cx="360" cy="82800"/>
            </a:xfrm>
            <a:prstGeom prst="line">
              <a:avLst/>
            </a:prstGeom>
            <a:ln w="42480">
              <a:solidFill>
                <a:srgbClr val="000000"/>
              </a:solidFill>
              <a:round/>
            </a:ln>
          </p:spPr>
          <p:style>
            <a:lnRef idx="0"/>
            <a:fillRef idx="0"/>
            <a:effectRef idx="0"/>
            <a:fontRef idx="minor"/>
          </p:style>
        </p:sp>
        <p:sp>
          <p:nvSpPr>
            <p:cNvPr id="631" name="Line 95"/>
            <p:cNvSpPr/>
            <p:nvPr/>
          </p:nvSpPr>
          <p:spPr>
            <a:xfrm>
              <a:off x="4537080" y="10457640"/>
              <a:ext cx="360" cy="82800"/>
            </a:xfrm>
            <a:prstGeom prst="line">
              <a:avLst/>
            </a:prstGeom>
            <a:ln w="42480">
              <a:solidFill>
                <a:srgbClr val="000000"/>
              </a:solidFill>
              <a:round/>
            </a:ln>
          </p:spPr>
          <p:style>
            <a:lnRef idx="0"/>
            <a:fillRef idx="0"/>
            <a:effectRef idx="0"/>
            <a:fontRef idx="minor"/>
          </p:style>
        </p:sp>
        <p:sp>
          <p:nvSpPr>
            <p:cNvPr id="632" name="Line 96"/>
            <p:cNvSpPr/>
            <p:nvPr/>
          </p:nvSpPr>
          <p:spPr>
            <a:xfrm>
              <a:off x="7141680" y="10457640"/>
              <a:ext cx="360" cy="82800"/>
            </a:xfrm>
            <a:prstGeom prst="line">
              <a:avLst/>
            </a:prstGeom>
            <a:ln w="42480">
              <a:solidFill>
                <a:srgbClr val="000000"/>
              </a:solidFill>
              <a:round/>
            </a:ln>
          </p:spPr>
          <p:style>
            <a:lnRef idx="0"/>
            <a:fillRef idx="0"/>
            <a:effectRef idx="0"/>
            <a:fontRef idx="minor"/>
          </p:style>
        </p:sp>
        <p:sp>
          <p:nvSpPr>
            <p:cNvPr id="633" name="Line 97"/>
            <p:cNvSpPr/>
            <p:nvPr/>
          </p:nvSpPr>
          <p:spPr>
            <a:xfrm>
              <a:off x="4660920" y="10457640"/>
              <a:ext cx="360" cy="82800"/>
            </a:xfrm>
            <a:prstGeom prst="line">
              <a:avLst/>
            </a:prstGeom>
            <a:ln w="42480">
              <a:solidFill>
                <a:srgbClr val="000000"/>
              </a:solidFill>
              <a:round/>
            </a:ln>
          </p:spPr>
          <p:style>
            <a:lnRef idx="0"/>
            <a:fillRef idx="0"/>
            <a:effectRef idx="0"/>
            <a:fontRef idx="minor"/>
          </p:style>
        </p:sp>
        <p:sp>
          <p:nvSpPr>
            <p:cNvPr id="634" name="Line 98"/>
            <p:cNvSpPr/>
            <p:nvPr/>
          </p:nvSpPr>
          <p:spPr>
            <a:xfrm>
              <a:off x="6027480" y="10416600"/>
              <a:ext cx="360" cy="123840"/>
            </a:xfrm>
            <a:prstGeom prst="line">
              <a:avLst/>
            </a:prstGeom>
            <a:ln w="42480">
              <a:solidFill>
                <a:srgbClr val="000000"/>
              </a:solidFill>
              <a:round/>
            </a:ln>
          </p:spPr>
          <p:style>
            <a:lnRef idx="0"/>
            <a:fillRef idx="0"/>
            <a:effectRef idx="0"/>
            <a:fontRef idx="minor"/>
          </p:style>
        </p:sp>
        <p:sp>
          <p:nvSpPr>
            <p:cNvPr id="635" name="Line 99"/>
            <p:cNvSpPr/>
            <p:nvPr/>
          </p:nvSpPr>
          <p:spPr>
            <a:xfrm>
              <a:off x="3547440" y="10416600"/>
              <a:ext cx="360" cy="123840"/>
            </a:xfrm>
            <a:prstGeom prst="line">
              <a:avLst/>
            </a:prstGeom>
            <a:ln w="42480">
              <a:solidFill>
                <a:srgbClr val="000000"/>
              </a:solidFill>
              <a:round/>
            </a:ln>
          </p:spPr>
          <p:style>
            <a:lnRef idx="0"/>
            <a:fillRef idx="0"/>
            <a:effectRef idx="0"/>
            <a:fontRef idx="minor"/>
          </p:style>
        </p:sp>
        <p:sp>
          <p:nvSpPr>
            <p:cNvPr id="636" name="Line 100"/>
            <p:cNvSpPr/>
            <p:nvPr/>
          </p:nvSpPr>
          <p:spPr>
            <a:xfrm>
              <a:off x="1689840" y="10416600"/>
              <a:ext cx="360" cy="123840"/>
            </a:xfrm>
            <a:prstGeom prst="line">
              <a:avLst/>
            </a:prstGeom>
            <a:ln w="42480">
              <a:solidFill>
                <a:srgbClr val="000000"/>
              </a:solidFill>
              <a:round/>
            </a:ln>
          </p:spPr>
          <p:style>
            <a:lnRef idx="0"/>
            <a:fillRef idx="0"/>
            <a:effectRef idx="0"/>
            <a:fontRef idx="minor"/>
          </p:style>
        </p:sp>
        <p:sp>
          <p:nvSpPr>
            <p:cNvPr id="637" name="Line 101"/>
            <p:cNvSpPr/>
            <p:nvPr/>
          </p:nvSpPr>
          <p:spPr>
            <a:xfrm>
              <a:off x="6151320" y="10457640"/>
              <a:ext cx="360" cy="82800"/>
            </a:xfrm>
            <a:prstGeom prst="line">
              <a:avLst/>
            </a:prstGeom>
            <a:ln w="42480">
              <a:solidFill>
                <a:srgbClr val="000000"/>
              </a:solidFill>
              <a:round/>
            </a:ln>
          </p:spPr>
          <p:style>
            <a:lnRef idx="0"/>
            <a:fillRef idx="0"/>
            <a:effectRef idx="0"/>
            <a:fontRef idx="minor"/>
          </p:style>
        </p:sp>
        <p:sp>
          <p:nvSpPr>
            <p:cNvPr id="638" name="Line 102"/>
            <p:cNvSpPr/>
            <p:nvPr/>
          </p:nvSpPr>
          <p:spPr>
            <a:xfrm>
              <a:off x="3671280" y="10457640"/>
              <a:ext cx="360" cy="82800"/>
            </a:xfrm>
            <a:prstGeom prst="line">
              <a:avLst/>
            </a:prstGeom>
            <a:ln w="42480">
              <a:solidFill>
                <a:srgbClr val="000000"/>
              </a:solidFill>
              <a:round/>
            </a:ln>
          </p:spPr>
          <p:style>
            <a:lnRef idx="0"/>
            <a:fillRef idx="0"/>
            <a:effectRef idx="0"/>
            <a:fontRef idx="minor"/>
          </p:style>
        </p:sp>
        <p:sp>
          <p:nvSpPr>
            <p:cNvPr id="639" name="Line 103"/>
            <p:cNvSpPr/>
            <p:nvPr/>
          </p:nvSpPr>
          <p:spPr>
            <a:xfrm>
              <a:off x="1813680" y="10457640"/>
              <a:ext cx="360" cy="82800"/>
            </a:xfrm>
            <a:prstGeom prst="line">
              <a:avLst/>
            </a:prstGeom>
            <a:ln w="42480">
              <a:solidFill>
                <a:srgbClr val="000000"/>
              </a:solidFill>
              <a:round/>
            </a:ln>
          </p:spPr>
          <p:style>
            <a:lnRef idx="0"/>
            <a:fillRef idx="0"/>
            <a:effectRef idx="0"/>
            <a:fontRef idx="minor"/>
          </p:style>
        </p:sp>
        <p:sp>
          <p:nvSpPr>
            <p:cNvPr id="640" name="Line 104"/>
            <p:cNvSpPr/>
            <p:nvPr/>
          </p:nvSpPr>
          <p:spPr>
            <a:xfrm>
              <a:off x="6275160" y="10457640"/>
              <a:ext cx="360" cy="82800"/>
            </a:xfrm>
            <a:prstGeom prst="line">
              <a:avLst/>
            </a:prstGeom>
            <a:ln w="42480">
              <a:solidFill>
                <a:srgbClr val="000000"/>
              </a:solidFill>
              <a:round/>
            </a:ln>
          </p:spPr>
          <p:style>
            <a:lnRef idx="0"/>
            <a:fillRef idx="0"/>
            <a:effectRef idx="0"/>
            <a:fontRef idx="minor"/>
          </p:style>
        </p:sp>
        <p:sp>
          <p:nvSpPr>
            <p:cNvPr id="641" name="Line 105"/>
            <p:cNvSpPr/>
            <p:nvPr/>
          </p:nvSpPr>
          <p:spPr>
            <a:xfrm>
              <a:off x="3795120" y="10457640"/>
              <a:ext cx="360" cy="82800"/>
            </a:xfrm>
            <a:prstGeom prst="line">
              <a:avLst/>
            </a:prstGeom>
            <a:ln w="42480">
              <a:solidFill>
                <a:srgbClr val="000000"/>
              </a:solidFill>
              <a:round/>
            </a:ln>
          </p:spPr>
          <p:style>
            <a:lnRef idx="0"/>
            <a:fillRef idx="0"/>
            <a:effectRef idx="0"/>
            <a:fontRef idx="minor"/>
          </p:style>
        </p:sp>
        <p:sp>
          <p:nvSpPr>
            <p:cNvPr id="642" name="Line 106"/>
            <p:cNvSpPr/>
            <p:nvPr/>
          </p:nvSpPr>
          <p:spPr>
            <a:xfrm>
              <a:off x="1937520" y="10457640"/>
              <a:ext cx="360" cy="82800"/>
            </a:xfrm>
            <a:prstGeom prst="line">
              <a:avLst/>
            </a:prstGeom>
            <a:ln w="42480">
              <a:solidFill>
                <a:srgbClr val="000000"/>
              </a:solidFill>
              <a:round/>
            </a:ln>
          </p:spPr>
          <p:style>
            <a:lnRef idx="0"/>
            <a:fillRef idx="0"/>
            <a:effectRef idx="0"/>
            <a:fontRef idx="minor"/>
          </p:style>
        </p:sp>
        <p:sp>
          <p:nvSpPr>
            <p:cNvPr id="643" name="Line 107"/>
            <p:cNvSpPr/>
            <p:nvPr/>
          </p:nvSpPr>
          <p:spPr>
            <a:xfrm>
              <a:off x="6399000" y="10457640"/>
              <a:ext cx="360" cy="82800"/>
            </a:xfrm>
            <a:prstGeom prst="line">
              <a:avLst/>
            </a:prstGeom>
            <a:ln w="42480">
              <a:solidFill>
                <a:srgbClr val="000000"/>
              </a:solidFill>
              <a:round/>
            </a:ln>
          </p:spPr>
          <p:style>
            <a:lnRef idx="0"/>
            <a:fillRef idx="0"/>
            <a:effectRef idx="0"/>
            <a:fontRef idx="minor"/>
          </p:style>
        </p:sp>
        <p:sp>
          <p:nvSpPr>
            <p:cNvPr id="644" name="Line 108"/>
            <p:cNvSpPr/>
            <p:nvPr/>
          </p:nvSpPr>
          <p:spPr>
            <a:xfrm>
              <a:off x="3918960" y="10457640"/>
              <a:ext cx="360" cy="82800"/>
            </a:xfrm>
            <a:prstGeom prst="line">
              <a:avLst/>
            </a:prstGeom>
            <a:ln w="42480">
              <a:solidFill>
                <a:srgbClr val="000000"/>
              </a:solidFill>
              <a:round/>
            </a:ln>
          </p:spPr>
          <p:style>
            <a:lnRef idx="0"/>
            <a:fillRef idx="0"/>
            <a:effectRef idx="0"/>
            <a:fontRef idx="minor"/>
          </p:style>
        </p:sp>
        <p:sp>
          <p:nvSpPr>
            <p:cNvPr id="645" name="Line 109"/>
            <p:cNvSpPr/>
            <p:nvPr/>
          </p:nvSpPr>
          <p:spPr>
            <a:xfrm>
              <a:off x="2061000" y="10457640"/>
              <a:ext cx="360" cy="82800"/>
            </a:xfrm>
            <a:prstGeom prst="line">
              <a:avLst/>
            </a:prstGeom>
            <a:ln w="42480">
              <a:solidFill>
                <a:srgbClr val="000000"/>
              </a:solidFill>
              <a:round/>
            </a:ln>
          </p:spPr>
          <p:style>
            <a:lnRef idx="0"/>
            <a:fillRef idx="0"/>
            <a:effectRef idx="0"/>
            <a:fontRef idx="minor"/>
          </p:style>
        </p:sp>
        <p:sp>
          <p:nvSpPr>
            <p:cNvPr id="646" name="Line 110"/>
            <p:cNvSpPr/>
            <p:nvPr/>
          </p:nvSpPr>
          <p:spPr>
            <a:xfrm>
              <a:off x="6522480" y="10457640"/>
              <a:ext cx="360" cy="82800"/>
            </a:xfrm>
            <a:prstGeom prst="line">
              <a:avLst/>
            </a:prstGeom>
            <a:ln w="42480">
              <a:solidFill>
                <a:srgbClr val="000000"/>
              </a:solidFill>
              <a:round/>
            </a:ln>
          </p:spPr>
          <p:style>
            <a:lnRef idx="0"/>
            <a:fillRef idx="0"/>
            <a:effectRef idx="0"/>
            <a:fontRef idx="minor"/>
          </p:style>
        </p:sp>
        <p:sp>
          <p:nvSpPr>
            <p:cNvPr id="647" name="Line 111"/>
            <p:cNvSpPr/>
            <p:nvPr/>
          </p:nvSpPr>
          <p:spPr>
            <a:xfrm>
              <a:off x="4042800" y="10457640"/>
              <a:ext cx="360" cy="82800"/>
            </a:xfrm>
            <a:prstGeom prst="line">
              <a:avLst/>
            </a:prstGeom>
            <a:ln w="42480">
              <a:solidFill>
                <a:srgbClr val="000000"/>
              </a:solidFill>
              <a:round/>
            </a:ln>
          </p:spPr>
          <p:style>
            <a:lnRef idx="0"/>
            <a:fillRef idx="0"/>
            <a:effectRef idx="0"/>
            <a:fontRef idx="minor"/>
          </p:style>
        </p:sp>
        <p:sp>
          <p:nvSpPr>
            <p:cNvPr id="648" name="Line 112"/>
            <p:cNvSpPr/>
            <p:nvPr/>
          </p:nvSpPr>
          <p:spPr>
            <a:xfrm>
              <a:off x="2184840" y="10457640"/>
              <a:ext cx="360" cy="82800"/>
            </a:xfrm>
            <a:prstGeom prst="line">
              <a:avLst/>
            </a:prstGeom>
            <a:ln w="42480">
              <a:solidFill>
                <a:srgbClr val="000000"/>
              </a:solidFill>
              <a:round/>
            </a:ln>
          </p:spPr>
          <p:style>
            <a:lnRef idx="0"/>
            <a:fillRef idx="0"/>
            <a:effectRef idx="0"/>
            <a:fontRef idx="minor"/>
          </p:style>
        </p:sp>
        <p:sp>
          <p:nvSpPr>
            <p:cNvPr id="649" name="Line 113"/>
            <p:cNvSpPr/>
            <p:nvPr/>
          </p:nvSpPr>
          <p:spPr>
            <a:xfrm>
              <a:off x="5408280" y="10416600"/>
              <a:ext cx="360" cy="123840"/>
            </a:xfrm>
            <a:prstGeom prst="line">
              <a:avLst/>
            </a:prstGeom>
            <a:ln w="42480">
              <a:solidFill>
                <a:srgbClr val="000000"/>
              </a:solidFill>
              <a:round/>
            </a:ln>
          </p:spPr>
          <p:style>
            <a:lnRef idx="0"/>
            <a:fillRef idx="0"/>
            <a:effectRef idx="0"/>
            <a:fontRef idx="minor"/>
          </p:style>
        </p:sp>
        <p:sp>
          <p:nvSpPr>
            <p:cNvPr id="650" name="Line 114"/>
            <p:cNvSpPr/>
            <p:nvPr/>
          </p:nvSpPr>
          <p:spPr>
            <a:xfrm>
              <a:off x="2928600" y="10416600"/>
              <a:ext cx="360" cy="123840"/>
            </a:xfrm>
            <a:prstGeom prst="line">
              <a:avLst/>
            </a:prstGeom>
            <a:ln w="42480">
              <a:solidFill>
                <a:srgbClr val="000000"/>
              </a:solidFill>
              <a:round/>
            </a:ln>
          </p:spPr>
          <p:style>
            <a:lnRef idx="0"/>
            <a:fillRef idx="0"/>
            <a:effectRef idx="0"/>
            <a:fontRef idx="minor"/>
          </p:style>
        </p:sp>
        <p:sp>
          <p:nvSpPr>
            <p:cNvPr id="651" name="Line 115"/>
            <p:cNvSpPr/>
            <p:nvPr/>
          </p:nvSpPr>
          <p:spPr>
            <a:xfrm>
              <a:off x="5532120" y="10457640"/>
              <a:ext cx="360" cy="82800"/>
            </a:xfrm>
            <a:prstGeom prst="line">
              <a:avLst/>
            </a:prstGeom>
            <a:ln w="42480">
              <a:solidFill>
                <a:srgbClr val="000000"/>
              </a:solidFill>
              <a:round/>
            </a:ln>
          </p:spPr>
          <p:style>
            <a:lnRef idx="0"/>
            <a:fillRef idx="0"/>
            <a:effectRef idx="0"/>
            <a:fontRef idx="minor"/>
          </p:style>
        </p:sp>
        <p:sp>
          <p:nvSpPr>
            <p:cNvPr id="652" name="Line 116"/>
            <p:cNvSpPr/>
            <p:nvPr/>
          </p:nvSpPr>
          <p:spPr>
            <a:xfrm>
              <a:off x="3052440" y="10457640"/>
              <a:ext cx="360" cy="82800"/>
            </a:xfrm>
            <a:prstGeom prst="line">
              <a:avLst/>
            </a:prstGeom>
            <a:ln w="42480">
              <a:solidFill>
                <a:srgbClr val="000000"/>
              </a:solidFill>
              <a:round/>
            </a:ln>
          </p:spPr>
          <p:style>
            <a:lnRef idx="0"/>
            <a:fillRef idx="0"/>
            <a:effectRef idx="0"/>
            <a:fontRef idx="minor"/>
          </p:style>
        </p:sp>
        <p:sp>
          <p:nvSpPr>
            <p:cNvPr id="653" name="Line 117"/>
            <p:cNvSpPr/>
            <p:nvPr/>
          </p:nvSpPr>
          <p:spPr>
            <a:xfrm>
              <a:off x="5655960" y="10457640"/>
              <a:ext cx="360" cy="82800"/>
            </a:xfrm>
            <a:prstGeom prst="line">
              <a:avLst/>
            </a:prstGeom>
            <a:ln w="42480">
              <a:solidFill>
                <a:srgbClr val="000000"/>
              </a:solidFill>
              <a:round/>
            </a:ln>
          </p:spPr>
          <p:style>
            <a:lnRef idx="0"/>
            <a:fillRef idx="0"/>
            <a:effectRef idx="0"/>
            <a:fontRef idx="minor"/>
          </p:style>
        </p:sp>
        <p:sp>
          <p:nvSpPr>
            <p:cNvPr id="654" name="Line 118"/>
            <p:cNvSpPr/>
            <p:nvPr/>
          </p:nvSpPr>
          <p:spPr>
            <a:xfrm>
              <a:off x="3176280" y="10457640"/>
              <a:ext cx="360" cy="82800"/>
            </a:xfrm>
            <a:prstGeom prst="line">
              <a:avLst/>
            </a:prstGeom>
            <a:ln w="42480">
              <a:solidFill>
                <a:srgbClr val="000000"/>
              </a:solidFill>
              <a:round/>
            </a:ln>
          </p:spPr>
          <p:style>
            <a:lnRef idx="0"/>
            <a:fillRef idx="0"/>
            <a:effectRef idx="0"/>
            <a:fontRef idx="minor"/>
          </p:style>
        </p:sp>
        <p:sp>
          <p:nvSpPr>
            <p:cNvPr id="655" name="Line 119"/>
            <p:cNvSpPr/>
            <p:nvPr/>
          </p:nvSpPr>
          <p:spPr>
            <a:xfrm>
              <a:off x="5779800" y="10457640"/>
              <a:ext cx="360" cy="82800"/>
            </a:xfrm>
            <a:prstGeom prst="line">
              <a:avLst/>
            </a:prstGeom>
            <a:ln w="42480">
              <a:solidFill>
                <a:srgbClr val="000000"/>
              </a:solidFill>
              <a:round/>
            </a:ln>
          </p:spPr>
          <p:style>
            <a:lnRef idx="0"/>
            <a:fillRef idx="0"/>
            <a:effectRef idx="0"/>
            <a:fontRef idx="minor"/>
          </p:style>
        </p:sp>
        <p:sp>
          <p:nvSpPr>
            <p:cNvPr id="656" name="Line 120"/>
            <p:cNvSpPr/>
            <p:nvPr/>
          </p:nvSpPr>
          <p:spPr>
            <a:xfrm>
              <a:off x="3300120" y="10457640"/>
              <a:ext cx="360" cy="82800"/>
            </a:xfrm>
            <a:prstGeom prst="line">
              <a:avLst/>
            </a:prstGeom>
            <a:ln w="42480">
              <a:solidFill>
                <a:srgbClr val="000000"/>
              </a:solidFill>
              <a:round/>
            </a:ln>
          </p:spPr>
          <p:style>
            <a:lnRef idx="0"/>
            <a:fillRef idx="0"/>
            <a:effectRef idx="0"/>
            <a:fontRef idx="minor"/>
          </p:style>
        </p:sp>
        <p:sp>
          <p:nvSpPr>
            <p:cNvPr id="657" name="Line 121"/>
            <p:cNvSpPr/>
            <p:nvPr/>
          </p:nvSpPr>
          <p:spPr>
            <a:xfrm>
              <a:off x="5903640" y="10457640"/>
              <a:ext cx="360" cy="82800"/>
            </a:xfrm>
            <a:prstGeom prst="line">
              <a:avLst/>
            </a:prstGeom>
            <a:ln w="42480">
              <a:solidFill>
                <a:srgbClr val="000000"/>
              </a:solidFill>
              <a:round/>
            </a:ln>
          </p:spPr>
          <p:style>
            <a:lnRef idx="0"/>
            <a:fillRef idx="0"/>
            <a:effectRef idx="0"/>
            <a:fontRef idx="minor"/>
          </p:style>
        </p:sp>
        <p:sp>
          <p:nvSpPr>
            <p:cNvPr id="658" name="Line 122"/>
            <p:cNvSpPr/>
            <p:nvPr/>
          </p:nvSpPr>
          <p:spPr>
            <a:xfrm>
              <a:off x="3423960" y="10457640"/>
              <a:ext cx="360" cy="82800"/>
            </a:xfrm>
            <a:prstGeom prst="line">
              <a:avLst/>
            </a:prstGeom>
            <a:ln w="42480">
              <a:solidFill>
                <a:srgbClr val="000000"/>
              </a:solidFill>
              <a:round/>
            </a:ln>
          </p:spPr>
          <p:style>
            <a:lnRef idx="0"/>
            <a:fillRef idx="0"/>
            <a:effectRef idx="0"/>
            <a:fontRef idx="minor"/>
          </p:style>
        </p:sp>
        <p:sp>
          <p:nvSpPr>
            <p:cNvPr id="659" name="Line 123"/>
            <p:cNvSpPr/>
            <p:nvPr/>
          </p:nvSpPr>
          <p:spPr>
            <a:xfrm>
              <a:off x="4913280" y="10457640"/>
              <a:ext cx="360" cy="82800"/>
            </a:xfrm>
            <a:prstGeom prst="line">
              <a:avLst/>
            </a:prstGeom>
            <a:ln w="42480">
              <a:solidFill>
                <a:srgbClr val="000000"/>
              </a:solidFill>
              <a:round/>
            </a:ln>
          </p:spPr>
          <p:style>
            <a:lnRef idx="0"/>
            <a:fillRef idx="0"/>
            <a:effectRef idx="0"/>
            <a:fontRef idx="minor"/>
          </p:style>
        </p:sp>
        <p:sp>
          <p:nvSpPr>
            <p:cNvPr id="660" name="Line 124"/>
            <p:cNvSpPr/>
            <p:nvPr/>
          </p:nvSpPr>
          <p:spPr>
            <a:xfrm>
              <a:off x="2433240" y="10457640"/>
              <a:ext cx="360" cy="82800"/>
            </a:xfrm>
            <a:prstGeom prst="line">
              <a:avLst/>
            </a:prstGeom>
            <a:ln w="42480">
              <a:solidFill>
                <a:srgbClr val="000000"/>
              </a:solidFill>
              <a:round/>
            </a:ln>
          </p:spPr>
          <p:style>
            <a:lnRef idx="0"/>
            <a:fillRef idx="0"/>
            <a:effectRef idx="0"/>
            <a:fontRef idx="minor"/>
          </p:style>
        </p:sp>
        <p:sp>
          <p:nvSpPr>
            <p:cNvPr id="661" name="Line 125"/>
            <p:cNvSpPr/>
            <p:nvPr/>
          </p:nvSpPr>
          <p:spPr>
            <a:xfrm>
              <a:off x="5037120" y="10457640"/>
              <a:ext cx="360" cy="82800"/>
            </a:xfrm>
            <a:prstGeom prst="line">
              <a:avLst/>
            </a:prstGeom>
            <a:ln w="42480">
              <a:solidFill>
                <a:srgbClr val="000000"/>
              </a:solidFill>
              <a:round/>
            </a:ln>
          </p:spPr>
          <p:style>
            <a:lnRef idx="0"/>
            <a:fillRef idx="0"/>
            <a:effectRef idx="0"/>
            <a:fontRef idx="minor"/>
          </p:style>
        </p:sp>
        <p:sp>
          <p:nvSpPr>
            <p:cNvPr id="662" name="Line 126"/>
            <p:cNvSpPr/>
            <p:nvPr/>
          </p:nvSpPr>
          <p:spPr>
            <a:xfrm>
              <a:off x="2557080" y="10457640"/>
              <a:ext cx="360" cy="82800"/>
            </a:xfrm>
            <a:prstGeom prst="line">
              <a:avLst/>
            </a:prstGeom>
            <a:ln w="42480">
              <a:solidFill>
                <a:srgbClr val="000000"/>
              </a:solidFill>
              <a:round/>
            </a:ln>
          </p:spPr>
          <p:style>
            <a:lnRef idx="0"/>
            <a:fillRef idx="0"/>
            <a:effectRef idx="0"/>
            <a:fontRef idx="minor"/>
          </p:style>
        </p:sp>
        <p:sp>
          <p:nvSpPr>
            <p:cNvPr id="663" name="Line 127"/>
            <p:cNvSpPr/>
            <p:nvPr/>
          </p:nvSpPr>
          <p:spPr>
            <a:xfrm>
              <a:off x="5160960" y="10457640"/>
              <a:ext cx="360" cy="82800"/>
            </a:xfrm>
            <a:prstGeom prst="line">
              <a:avLst/>
            </a:prstGeom>
            <a:ln w="42480">
              <a:solidFill>
                <a:srgbClr val="000000"/>
              </a:solidFill>
              <a:round/>
            </a:ln>
          </p:spPr>
          <p:style>
            <a:lnRef idx="0"/>
            <a:fillRef idx="0"/>
            <a:effectRef idx="0"/>
            <a:fontRef idx="minor"/>
          </p:style>
        </p:sp>
        <p:sp>
          <p:nvSpPr>
            <p:cNvPr id="664" name="Line 128"/>
            <p:cNvSpPr/>
            <p:nvPr/>
          </p:nvSpPr>
          <p:spPr>
            <a:xfrm>
              <a:off x="2680920" y="10457640"/>
              <a:ext cx="360" cy="82800"/>
            </a:xfrm>
            <a:prstGeom prst="line">
              <a:avLst/>
            </a:prstGeom>
            <a:ln w="42480">
              <a:solidFill>
                <a:srgbClr val="000000"/>
              </a:solidFill>
              <a:round/>
            </a:ln>
          </p:spPr>
          <p:style>
            <a:lnRef idx="0"/>
            <a:fillRef idx="0"/>
            <a:effectRef idx="0"/>
            <a:fontRef idx="minor"/>
          </p:style>
        </p:sp>
        <p:sp>
          <p:nvSpPr>
            <p:cNvPr id="665" name="Line 129"/>
            <p:cNvSpPr/>
            <p:nvPr/>
          </p:nvSpPr>
          <p:spPr>
            <a:xfrm>
              <a:off x="5284800" y="10457640"/>
              <a:ext cx="360" cy="82800"/>
            </a:xfrm>
            <a:prstGeom prst="line">
              <a:avLst/>
            </a:prstGeom>
            <a:ln w="42480">
              <a:solidFill>
                <a:srgbClr val="000000"/>
              </a:solidFill>
              <a:round/>
            </a:ln>
          </p:spPr>
          <p:style>
            <a:lnRef idx="0"/>
            <a:fillRef idx="0"/>
            <a:effectRef idx="0"/>
            <a:fontRef idx="minor"/>
          </p:style>
        </p:sp>
        <p:sp>
          <p:nvSpPr>
            <p:cNvPr id="666" name="Line 130"/>
            <p:cNvSpPr/>
            <p:nvPr/>
          </p:nvSpPr>
          <p:spPr>
            <a:xfrm>
              <a:off x="2804760" y="10457640"/>
              <a:ext cx="360" cy="82800"/>
            </a:xfrm>
            <a:prstGeom prst="line">
              <a:avLst/>
            </a:prstGeom>
            <a:ln w="42480">
              <a:solidFill>
                <a:srgbClr val="000000"/>
              </a:solidFill>
              <a:round/>
            </a:ln>
          </p:spPr>
          <p:style>
            <a:lnRef idx="0"/>
            <a:fillRef idx="0"/>
            <a:effectRef idx="0"/>
            <a:fontRef idx="minor"/>
          </p:style>
        </p:sp>
        <p:sp>
          <p:nvSpPr>
            <p:cNvPr id="667" name="Line 131"/>
            <p:cNvSpPr/>
            <p:nvPr/>
          </p:nvSpPr>
          <p:spPr>
            <a:xfrm>
              <a:off x="16674840" y="10457640"/>
              <a:ext cx="360" cy="82800"/>
            </a:xfrm>
            <a:prstGeom prst="line">
              <a:avLst/>
            </a:prstGeom>
            <a:ln w="42480">
              <a:solidFill>
                <a:srgbClr val="000000"/>
              </a:solidFill>
              <a:round/>
            </a:ln>
          </p:spPr>
          <p:style>
            <a:lnRef idx="0"/>
            <a:fillRef idx="0"/>
            <a:effectRef idx="0"/>
            <a:fontRef idx="minor"/>
          </p:style>
        </p:sp>
        <p:sp>
          <p:nvSpPr>
            <p:cNvPr id="668" name="Line 132"/>
            <p:cNvSpPr/>
            <p:nvPr/>
          </p:nvSpPr>
          <p:spPr>
            <a:xfrm>
              <a:off x="16797960" y="10457640"/>
              <a:ext cx="360" cy="82800"/>
            </a:xfrm>
            <a:prstGeom prst="line">
              <a:avLst/>
            </a:prstGeom>
            <a:ln w="42480">
              <a:solidFill>
                <a:srgbClr val="000000"/>
              </a:solidFill>
              <a:round/>
            </a:ln>
          </p:spPr>
          <p:style>
            <a:lnRef idx="0"/>
            <a:fillRef idx="0"/>
            <a:effectRef idx="0"/>
            <a:fontRef idx="minor"/>
          </p:style>
        </p:sp>
        <p:sp>
          <p:nvSpPr>
            <p:cNvPr id="669" name="Line 133"/>
            <p:cNvSpPr/>
            <p:nvPr/>
          </p:nvSpPr>
          <p:spPr>
            <a:xfrm>
              <a:off x="16921800" y="10457640"/>
              <a:ext cx="360" cy="82800"/>
            </a:xfrm>
            <a:prstGeom prst="line">
              <a:avLst/>
            </a:prstGeom>
            <a:ln w="42480">
              <a:solidFill>
                <a:srgbClr val="000000"/>
              </a:solidFill>
              <a:round/>
            </a:ln>
          </p:spPr>
          <p:style>
            <a:lnRef idx="0"/>
            <a:fillRef idx="0"/>
            <a:effectRef idx="0"/>
            <a:fontRef idx="minor"/>
          </p:style>
        </p:sp>
        <p:sp>
          <p:nvSpPr>
            <p:cNvPr id="670" name="Line 134"/>
            <p:cNvSpPr/>
            <p:nvPr/>
          </p:nvSpPr>
          <p:spPr>
            <a:xfrm>
              <a:off x="17045280" y="10457640"/>
              <a:ext cx="360" cy="82800"/>
            </a:xfrm>
            <a:prstGeom prst="line">
              <a:avLst/>
            </a:prstGeom>
            <a:ln w="42480">
              <a:solidFill>
                <a:srgbClr val="000000"/>
              </a:solidFill>
              <a:round/>
            </a:ln>
          </p:spPr>
          <p:style>
            <a:lnRef idx="0"/>
            <a:fillRef idx="0"/>
            <a:effectRef idx="0"/>
            <a:fontRef idx="minor"/>
          </p:style>
        </p:sp>
        <p:sp>
          <p:nvSpPr>
            <p:cNvPr id="671" name="Line 135"/>
            <p:cNvSpPr/>
            <p:nvPr/>
          </p:nvSpPr>
          <p:spPr>
            <a:xfrm>
              <a:off x="17169120" y="10251360"/>
              <a:ext cx="360" cy="289080"/>
            </a:xfrm>
            <a:prstGeom prst="line">
              <a:avLst/>
            </a:prstGeom>
            <a:ln w="42480">
              <a:solidFill>
                <a:srgbClr val="000000"/>
              </a:solidFill>
              <a:round/>
            </a:ln>
          </p:spPr>
          <p:style>
            <a:lnRef idx="0"/>
            <a:fillRef idx="0"/>
            <a:effectRef idx="0"/>
            <a:fontRef idx="minor"/>
          </p:style>
        </p:sp>
        <p:sp>
          <p:nvSpPr>
            <p:cNvPr id="672" name="Line 136"/>
            <p:cNvSpPr/>
            <p:nvPr/>
          </p:nvSpPr>
          <p:spPr>
            <a:xfrm>
              <a:off x="17292960" y="10457640"/>
              <a:ext cx="360" cy="82800"/>
            </a:xfrm>
            <a:prstGeom prst="line">
              <a:avLst/>
            </a:prstGeom>
            <a:ln w="42480">
              <a:solidFill>
                <a:srgbClr val="000000"/>
              </a:solidFill>
              <a:round/>
            </a:ln>
          </p:spPr>
          <p:style>
            <a:lnRef idx="0"/>
            <a:fillRef idx="0"/>
            <a:effectRef idx="0"/>
            <a:fontRef idx="minor"/>
          </p:style>
        </p:sp>
        <p:sp>
          <p:nvSpPr>
            <p:cNvPr id="673" name="Line 137"/>
            <p:cNvSpPr/>
            <p:nvPr/>
          </p:nvSpPr>
          <p:spPr>
            <a:xfrm>
              <a:off x="17416800" y="10457640"/>
              <a:ext cx="360" cy="82800"/>
            </a:xfrm>
            <a:prstGeom prst="line">
              <a:avLst/>
            </a:prstGeom>
            <a:ln w="42480">
              <a:solidFill>
                <a:srgbClr val="000000"/>
              </a:solidFill>
              <a:round/>
            </a:ln>
          </p:spPr>
          <p:style>
            <a:lnRef idx="0"/>
            <a:fillRef idx="0"/>
            <a:effectRef idx="0"/>
            <a:fontRef idx="minor"/>
          </p:style>
        </p:sp>
        <p:sp>
          <p:nvSpPr>
            <p:cNvPr id="674" name="Line 138"/>
            <p:cNvSpPr/>
            <p:nvPr/>
          </p:nvSpPr>
          <p:spPr>
            <a:xfrm>
              <a:off x="17540640" y="10457640"/>
              <a:ext cx="360" cy="82800"/>
            </a:xfrm>
            <a:prstGeom prst="line">
              <a:avLst/>
            </a:prstGeom>
            <a:ln w="42480">
              <a:solidFill>
                <a:srgbClr val="000000"/>
              </a:solidFill>
              <a:round/>
            </a:ln>
          </p:spPr>
          <p:style>
            <a:lnRef idx="0"/>
            <a:fillRef idx="0"/>
            <a:effectRef idx="0"/>
            <a:fontRef idx="minor"/>
          </p:style>
        </p:sp>
        <p:sp>
          <p:nvSpPr>
            <p:cNvPr id="675" name="Line 139"/>
            <p:cNvSpPr/>
            <p:nvPr/>
          </p:nvSpPr>
          <p:spPr>
            <a:xfrm>
              <a:off x="17664480" y="10457640"/>
              <a:ext cx="360" cy="82800"/>
            </a:xfrm>
            <a:prstGeom prst="line">
              <a:avLst/>
            </a:prstGeom>
            <a:ln w="42480">
              <a:solidFill>
                <a:srgbClr val="000000"/>
              </a:solidFill>
              <a:round/>
            </a:ln>
          </p:spPr>
          <p:style>
            <a:lnRef idx="0"/>
            <a:fillRef idx="0"/>
            <a:effectRef idx="0"/>
            <a:fontRef idx="minor"/>
          </p:style>
        </p:sp>
        <p:sp>
          <p:nvSpPr>
            <p:cNvPr id="676" name="Line 140"/>
            <p:cNvSpPr/>
            <p:nvPr/>
          </p:nvSpPr>
          <p:spPr>
            <a:xfrm>
              <a:off x="17292960" y="10251360"/>
              <a:ext cx="360" cy="165240"/>
            </a:xfrm>
            <a:prstGeom prst="line">
              <a:avLst/>
            </a:prstGeom>
            <a:ln w="42480">
              <a:solidFill>
                <a:srgbClr val="000000"/>
              </a:solidFill>
              <a:round/>
            </a:ln>
          </p:spPr>
          <p:style>
            <a:lnRef idx="0"/>
            <a:fillRef idx="0"/>
            <a:effectRef idx="0"/>
            <a:fontRef idx="minor"/>
          </p:style>
        </p:sp>
        <p:sp>
          <p:nvSpPr>
            <p:cNvPr id="677" name="Line 141"/>
            <p:cNvSpPr/>
            <p:nvPr/>
          </p:nvSpPr>
          <p:spPr>
            <a:xfrm>
              <a:off x="17664480" y="10251360"/>
              <a:ext cx="360" cy="165240"/>
            </a:xfrm>
            <a:prstGeom prst="line">
              <a:avLst/>
            </a:prstGeom>
            <a:ln w="42480">
              <a:solidFill>
                <a:srgbClr val="000000"/>
              </a:solidFill>
              <a:round/>
            </a:ln>
          </p:spPr>
          <p:style>
            <a:lnRef idx="0"/>
            <a:fillRef idx="0"/>
            <a:effectRef idx="0"/>
            <a:fontRef idx="minor"/>
          </p:style>
        </p:sp>
        <p:sp>
          <p:nvSpPr>
            <p:cNvPr id="678" name="Line 142"/>
            <p:cNvSpPr/>
            <p:nvPr/>
          </p:nvSpPr>
          <p:spPr>
            <a:xfrm>
              <a:off x="17602560" y="10272240"/>
              <a:ext cx="123840" cy="360"/>
            </a:xfrm>
            <a:prstGeom prst="line">
              <a:avLst/>
            </a:prstGeom>
            <a:ln w="42480">
              <a:solidFill>
                <a:srgbClr val="000000"/>
              </a:solidFill>
              <a:round/>
            </a:ln>
          </p:spPr>
          <p:style>
            <a:lnRef idx="0"/>
            <a:fillRef idx="0"/>
            <a:effectRef idx="0"/>
            <a:fontRef idx="minor"/>
          </p:style>
        </p:sp>
        <p:sp>
          <p:nvSpPr>
            <p:cNvPr id="679" name="Line 143"/>
            <p:cNvSpPr/>
            <p:nvPr/>
          </p:nvSpPr>
          <p:spPr>
            <a:xfrm>
              <a:off x="17788320" y="10251360"/>
              <a:ext cx="360" cy="289080"/>
            </a:xfrm>
            <a:prstGeom prst="line">
              <a:avLst/>
            </a:prstGeom>
            <a:ln w="42480">
              <a:solidFill>
                <a:srgbClr val="000000"/>
              </a:solidFill>
              <a:round/>
            </a:ln>
          </p:spPr>
          <p:style>
            <a:lnRef idx="0"/>
            <a:fillRef idx="0"/>
            <a:effectRef idx="0"/>
            <a:fontRef idx="minor"/>
          </p:style>
        </p:sp>
        <p:sp>
          <p:nvSpPr>
            <p:cNvPr id="680" name="CustomShape 144"/>
            <p:cNvSpPr/>
            <p:nvPr/>
          </p:nvSpPr>
          <p:spPr>
            <a:xfrm>
              <a:off x="17294040" y="10251720"/>
              <a:ext cx="97560" cy="119160"/>
            </a:xfrm>
            <a:custGeom>
              <a:avLst/>
              <a:gdLst/>
              <a:ahLst/>
              <a:rect l="l" t="t" r="r" b="b"/>
              <a:pathLst>
                <a:path w="21600" h="21600">
                  <a:moveTo>
                    <a:pt x="8772" y="0"/>
                  </a:moveTo>
                  <a:lnTo>
                    <a:pt x="0" y="0"/>
                  </a:lnTo>
                  <a:lnTo>
                    <a:pt x="0" y="7211"/>
                  </a:lnTo>
                  <a:lnTo>
                    <a:pt x="10245" y="7430"/>
                  </a:lnTo>
                  <a:lnTo>
                    <a:pt x="12296" y="8879"/>
                  </a:lnTo>
                  <a:lnTo>
                    <a:pt x="13039" y="11524"/>
                  </a:lnTo>
                  <a:lnTo>
                    <a:pt x="11540" y="13568"/>
                  </a:lnTo>
                  <a:lnTo>
                    <a:pt x="8772" y="14388"/>
                  </a:lnTo>
                  <a:lnTo>
                    <a:pt x="0" y="14388"/>
                  </a:lnTo>
                  <a:lnTo>
                    <a:pt x="0" y="21600"/>
                  </a:lnTo>
                  <a:lnTo>
                    <a:pt x="8772" y="21600"/>
                  </a:lnTo>
                  <a:lnTo>
                    <a:pt x="10684" y="21484"/>
                  </a:lnTo>
                  <a:lnTo>
                    <a:pt x="19401" y="16535"/>
                  </a:lnTo>
                  <a:lnTo>
                    <a:pt x="21600" y="8573"/>
                  </a:lnTo>
                  <a:lnTo>
                    <a:pt x="20654" y="6240"/>
                  </a:lnTo>
                  <a:lnTo>
                    <a:pt x="19119" y="4177"/>
                  </a:lnTo>
                  <a:lnTo>
                    <a:pt x="17081" y="2452"/>
                  </a:lnTo>
                  <a:lnTo>
                    <a:pt x="14621" y="1136"/>
                  </a:lnTo>
                  <a:lnTo>
                    <a:pt x="11824" y="295"/>
                  </a:lnTo>
                  <a:lnTo>
                    <a:pt x="8772" y="0"/>
                  </a:lnTo>
                  <a:close/>
                </a:path>
              </a:pathLst>
            </a:custGeom>
            <a:solidFill>
              <a:srgbClr val="000000"/>
            </a:solidFill>
            <a:ln w="12600">
              <a:noFill/>
            </a:ln>
          </p:spPr>
          <p:style>
            <a:lnRef idx="0"/>
            <a:fillRef idx="0"/>
            <a:effectRef idx="0"/>
            <a:fontRef idx="minor"/>
          </p:style>
        </p:sp>
        <p:sp>
          <p:nvSpPr>
            <p:cNvPr id="681" name="CustomShape 145"/>
            <p:cNvSpPr/>
            <p:nvPr/>
          </p:nvSpPr>
          <p:spPr>
            <a:xfrm>
              <a:off x="17426160" y="10250640"/>
              <a:ext cx="137520" cy="162000"/>
            </a:xfrm>
            <a:custGeom>
              <a:avLst/>
              <a:gdLst/>
              <a:ahLst/>
              <a:rect l="l" t="t" r="r" b="b"/>
              <a:pathLst>
                <a:path w="21600" h="21600">
                  <a:moveTo>
                    <a:pt x="12563" y="0"/>
                  </a:moveTo>
                  <a:lnTo>
                    <a:pt x="6872" y="1191"/>
                  </a:lnTo>
                  <a:lnTo>
                    <a:pt x="2371" y="4501"/>
                  </a:lnTo>
                  <a:lnTo>
                    <a:pt x="154" y="9126"/>
                  </a:lnTo>
                  <a:lnTo>
                    <a:pt x="0" y="10839"/>
                  </a:lnTo>
                  <a:lnTo>
                    <a:pt x="162" y="12537"/>
                  </a:lnTo>
                  <a:lnTo>
                    <a:pt x="2417" y="17150"/>
                  </a:lnTo>
                  <a:lnTo>
                    <a:pt x="6927" y="20437"/>
                  </a:lnTo>
                  <a:lnTo>
                    <a:pt x="12653" y="21600"/>
                  </a:lnTo>
                  <a:lnTo>
                    <a:pt x="12677" y="21600"/>
                  </a:lnTo>
                  <a:lnTo>
                    <a:pt x="18400" y="20428"/>
                  </a:lnTo>
                  <a:lnTo>
                    <a:pt x="21600" y="18436"/>
                  </a:lnTo>
                  <a:lnTo>
                    <a:pt x="18790" y="16154"/>
                  </a:lnTo>
                  <a:lnTo>
                    <a:pt x="11514" y="16154"/>
                  </a:lnTo>
                  <a:lnTo>
                    <a:pt x="9682" y="15609"/>
                  </a:lnTo>
                  <a:lnTo>
                    <a:pt x="8056" y="14571"/>
                  </a:lnTo>
                  <a:lnTo>
                    <a:pt x="7089" y="13415"/>
                  </a:lnTo>
                  <a:lnTo>
                    <a:pt x="6514" y="11891"/>
                  </a:lnTo>
                  <a:lnTo>
                    <a:pt x="6374" y="9858"/>
                  </a:lnTo>
                  <a:lnTo>
                    <a:pt x="7003" y="8285"/>
                  </a:lnTo>
                  <a:lnTo>
                    <a:pt x="8201" y="6906"/>
                  </a:lnTo>
                  <a:lnTo>
                    <a:pt x="9556" y="6064"/>
                  </a:lnTo>
                  <a:lnTo>
                    <a:pt x="11336" y="5560"/>
                  </a:lnTo>
                  <a:lnTo>
                    <a:pt x="13699" y="5431"/>
                  </a:lnTo>
                  <a:lnTo>
                    <a:pt x="18881" y="5431"/>
                  </a:lnTo>
                  <a:lnTo>
                    <a:pt x="21522" y="3098"/>
                  </a:lnTo>
                  <a:lnTo>
                    <a:pt x="20005" y="2008"/>
                  </a:lnTo>
                  <a:lnTo>
                    <a:pt x="18328" y="1144"/>
                  </a:lnTo>
                  <a:lnTo>
                    <a:pt x="16513" y="515"/>
                  </a:lnTo>
                  <a:lnTo>
                    <a:pt x="14584" y="130"/>
                  </a:lnTo>
                  <a:lnTo>
                    <a:pt x="12563" y="0"/>
                  </a:lnTo>
                  <a:close/>
                </a:path>
              </a:pathLst>
            </a:custGeom>
            <a:solidFill>
              <a:srgbClr val="000000"/>
            </a:solidFill>
            <a:ln w="12600">
              <a:noFill/>
            </a:ln>
          </p:spPr>
          <p:style>
            <a:lnRef idx="0"/>
            <a:fillRef idx="0"/>
            <a:effectRef idx="0"/>
            <a:fontRef idx="minor"/>
          </p:style>
        </p:sp>
      </p:grpSp>
      <p:pic>
        <p:nvPicPr>
          <p:cNvPr id="682" name="fon.jpg" descr=""/>
          <p:cNvPicPr/>
          <p:nvPr/>
        </p:nvPicPr>
        <p:blipFill>
          <a:blip r:embed="rId2"/>
          <a:srcRect l="0" t="6877" r="0" b="3265"/>
          <a:stretch/>
        </p:blipFill>
        <p:spPr>
          <a:xfrm>
            <a:off x="5040" y="0"/>
            <a:ext cx="20089800" cy="10152360"/>
          </a:xfrm>
          <a:prstGeom prst="rect">
            <a:avLst/>
          </a:prstGeom>
          <a:ln w="12600">
            <a:noFill/>
          </a:ln>
        </p:spPr>
      </p:pic>
      <p:sp>
        <p:nvSpPr>
          <p:cNvPr id="683" name="CustomShape 146"/>
          <p:cNvSpPr/>
          <p:nvPr/>
        </p:nvSpPr>
        <p:spPr>
          <a:xfrm>
            <a:off x="0" y="10156680"/>
            <a:ext cx="20099880" cy="1147320"/>
          </a:xfrm>
          <a:prstGeom prst="rect">
            <a:avLst/>
          </a:prstGeom>
          <a:solidFill>
            <a:srgbClr val="ffffff"/>
          </a:solidFill>
          <a:ln w="12600">
            <a:noFill/>
          </a:ln>
        </p:spPr>
        <p:style>
          <a:lnRef idx="0"/>
          <a:fillRef idx="0"/>
          <a:effectRef idx="0"/>
          <a:fontRef idx="minor"/>
        </p:style>
      </p:sp>
      <p:grpSp>
        <p:nvGrpSpPr>
          <p:cNvPr id="684" name="Group 147"/>
          <p:cNvGrpSpPr/>
          <p:nvPr/>
        </p:nvGrpSpPr>
        <p:grpSpPr>
          <a:xfrm>
            <a:off x="9495720" y="3902040"/>
            <a:ext cx="126000" cy="1811160"/>
            <a:chOff x="9495720" y="3902040"/>
            <a:chExt cx="126000" cy="1811160"/>
          </a:xfrm>
        </p:grpSpPr>
        <p:sp>
          <p:nvSpPr>
            <p:cNvPr id="685" name="CustomShape 148"/>
            <p:cNvSpPr/>
            <p:nvPr/>
          </p:nvSpPr>
          <p:spPr>
            <a:xfrm>
              <a:off x="9495720" y="4174200"/>
              <a:ext cx="121320" cy="1011240"/>
            </a:xfrm>
            <a:prstGeom prst="rect">
              <a:avLst/>
            </a:prstGeom>
            <a:solidFill>
              <a:srgbClr val="ffffff"/>
            </a:solidFill>
            <a:ln w="12600">
              <a:noFill/>
            </a:ln>
          </p:spPr>
          <p:style>
            <a:lnRef idx="0"/>
            <a:fillRef idx="0"/>
            <a:effectRef idx="0"/>
            <a:fontRef idx="minor"/>
          </p:style>
        </p:sp>
        <p:sp>
          <p:nvSpPr>
            <p:cNvPr id="686" name="Line 149"/>
            <p:cNvSpPr/>
            <p:nvPr/>
          </p:nvSpPr>
          <p:spPr>
            <a:xfrm>
              <a:off x="9621360" y="3902040"/>
              <a:ext cx="360" cy="1811160"/>
            </a:xfrm>
            <a:prstGeom prst="line">
              <a:avLst/>
            </a:prstGeom>
            <a:ln w="11880">
              <a:solidFill>
                <a:srgbClr val="ffffff"/>
              </a:solidFill>
              <a:round/>
            </a:ln>
          </p:spPr>
          <p:style>
            <a:lnRef idx="0"/>
            <a:fillRef idx="0"/>
            <a:effectRef idx="0"/>
            <a:fontRef idx="minor"/>
          </p:style>
        </p:sp>
      </p:grpSp>
      <p:grpSp>
        <p:nvGrpSpPr>
          <p:cNvPr id="687" name="Group 150"/>
          <p:cNvGrpSpPr/>
          <p:nvPr/>
        </p:nvGrpSpPr>
        <p:grpSpPr>
          <a:xfrm>
            <a:off x="1968480" y="9406440"/>
            <a:ext cx="16162560" cy="749160"/>
            <a:chOff x="1968480" y="9406440"/>
            <a:chExt cx="16162560" cy="749160"/>
          </a:xfrm>
        </p:grpSpPr>
        <p:sp>
          <p:nvSpPr>
            <p:cNvPr id="688" name="CustomShape 151"/>
            <p:cNvSpPr/>
            <p:nvPr/>
          </p:nvSpPr>
          <p:spPr>
            <a:xfrm>
              <a:off x="16743600" y="9945720"/>
              <a:ext cx="102600" cy="209880"/>
            </a:xfrm>
            <a:prstGeom prst="rect">
              <a:avLst/>
            </a:prstGeom>
            <a:solidFill>
              <a:srgbClr val="ffffff"/>
            </a:solidFill>
            <a:ln w="12600">
              <a:noFill/>
            </a:ln>
          </p:spPr>
          <p:style>
            <a:lnRef idx="0"/>
            <a:fillRef idx="0"/>
            <a:effectRef idx="0"/>
            <a:fontRef idx="minor"/>
          </p:style>
        </p:sp>
        <p:sp>
          <p:nvSpPr>
            <p:cNvPr id="689" name="CustomShape 152"/>
            <p:cNvSpPr/>
            <p:nvPr/>
          </p:nvSpPr>
          <p:spPr>
            <a:xfrm>
              <a:off x="17065080" y="9945720"/>
              <a:ext cx="102600" cy="209880"/>
            </a:xfrm>
            <a:prstGeom prst="rect">
              <a:avLst/>
            </a:prstGeom>
            <a:solidFill>
              <a:srgbClr val="ffffff"/>
            </a:solidFill>
            <a:ln w="12600">
              <a:noFill/>
            </a:ln>
          </p:spPr>
          <p:style>
            <a:lnRef idx="0"/>
            <a:fillRef idx="0"/>
            <a:effectRef idx="0"/>
            <a:fontRef idx="minor"/>
          </p:style>
        </p:sp>
        <p:sp>
          <p:nvSpPr>
            <p:cNvPr id="690" name="CustomShape 153"/>
            <p:cNvSpPr/>
            <p:nvPr/>
          </p:nvSpPr>
          <p:spPr>
            <a:xfrm>
              <a:off x="17386200" y="9945720"/>
              <a:ext cx="102600" cy="209880"/>
            </a:xfrm>
            <a:prstGeom prst="rect">
              <a:avLst/>
            </a:prstGeom>
            <a:solidFill>
              <a:srgbClr val="ffffff"/>
            </a:solidFill>
            <a:ln w="12600">
              <a:noFill/>
            </a:ln>
          </p:spPr>
          <p:style>
            <a:lnRef idx="0"/>
            <a:fillRef idx="0"/>
            <a:effectRef idx="0"/>
            <a:fontRef idx="minor"/>
          </p:style>
        </p:sp>
        <p:sp>
          <p:nvSpPr>
            <p:cNvPr id="691" name="CustomShape 154"/>
            <p:cNvSpPr/>
            <p:nvPr/>
          </p:nvSpPr>
          <p:spPr>
            <a:xfrm>
              <a:off x="17707320" y="9945720"/>
              <a:ext cx="102600" cy="209880"/>
            </a:xfrm>
            <a:prstGeom prst="rect">
              <a:avLst/>
            </a:prstGeom>
            <a:solidFill>
              <a:srgbClr val="ffffff"/>
            </a:solidFill>
            <a:ln w="12600">
              <a:noFill/>
            </a:ln>
          </p:spPr>
          <p:style>
            <a:lnRef idx="0"/>
            <a:fillRef idx="0"/>
            <a:effectRef idx="0"/>
            <a:fontRef idx="minor"/>
          </p:style>
        </p:sp>
        <p:sp>
          <p:nvSpPr>
            <p:cNvPr id="692" name="CustomShape 155"/>
            <p:cNvSpPr/>
            <p:nvPr/>
          </p:nvSpPr>
          <p:spPr>
            <a:xfrm>
              <a:off x="18028440" y="9838800"/>
              <a:ext cx="102600" cy="316800"/>
            </a:xfrm>
            <a:prstGeom prst="rect">
              <a:avLst/>
            </a:prstGeom>
            <a:solidFill>
              <a:srgbClr val="ffffff"/>
            </a:solidFill>
            <a:ln w="12600">
              <a:noFill/>
            </a:ln>
          </p:spPr>
          <p:style>
            <a:lnRef idx="0"/>
            <a:fillRef idx="0"/>
            <a:effectRef idx="0"/>
            <a:fontRef idx="minor"/>
          </p:style>
        </p:sp>
        <p:sp>
          <p:nvSpPr>
            <p:cNvPr id="693" name="CustomShape 156"/>
            <p:cNvSpPr/>
            <p:nvPr/>
          </p:nvSpPr>
          <p:spPr>
            <a:xfrm>
              <a:off x="11604600" y="9838800"/>
              <a:ext cx="102600" cy="316800"/>
            </a:xfrm>
            <a:prstGeom prst="rect">
              <a:avLst/>
            </a:prstGeom>
            <a:solidFill>
              <a:srgbClr val="ffffff"/>
            </a:solidFill>
            <a:ln w="12600">
              <a:noFill/>
            </a:ln>
          </p:spPr>
          <p:style>
            <a:lnRef idx="0"/>
            <a:fillRef idx="0"/>
            <a:effectRef idx="0"/>
            <a:fontRef idx="minor"/>
          </p:style>
        </p:sp>
        <p:sp>
          <p:nvSpPr>
            <p:cNvPr id="694" name="CustomShape 157"/>
            <p:cNvSpPr/>
            <p:nvPr/>
          </p:nvSpPr>
          <p:spPr>
            <a:xfrm>
              <a:off x="11925720" y="9945720"/>
              <a:ext cx="102600" cy="209880"/>
            </a:xfrm>
            <a:prstGeom prst="rect">
              <a:avLst/>
            </a:prstGeom>
            <a:solidFill>
              <a:srgbClr val="ffffff"/>
            </a:solidFill>
            <a:ln w="12600">
              <a:noFill/>
            </a:ln>
          </p:spPr>
          <p:style>
            <a:lnRef idx="0"/>
            <a:fillRef idx="0"/>
            <a:effectRef idx="0"/>
            <a:fontRef idx="minor"/>
          </p:style>
        </p:sp>
        <p:sp>
          <p:nvSpPr>
            <p:cNvPr id="695" name="CustomShape 158"/>
            <p:cNvSpPr/>
            <p:nvPr/>
          </p:nvSpPr>
          <p:spPr>
            <a:xfrm>
              <a:off x="12246840" y="9945720"/>
              <a:ext cx="102600" cy="209880"/>
            </a:xfrm>
            <a:prstGeom prst="rect">
              <a:avLst/>
            </a:prstGeom>
            <a:solidFill>
              <a:srgbClr val="ffffff"/>
            </a:solidFill>
            <a:ln w="12600">
              <a:noFill/>
            </a:ln>
          </p:spPr>
          <p:style>
            <a:lnRef idx="0"/>
            <a:fillRef idx="0"/>
            <a:effectRef idx="0"/>
            <a:fontRef idx="minor"/>
          </p:style>
        </p:sp>
        <p:sp>
          <p:nvSpPr>
            <p:cNvPr id="696" name="CustomShape 159"/>
            <p:cNvSpPr/>
            <p:nvPr/>
          </p:nvSpPr>
          <p:spPr>
            <a:xfrm>
              <a:off x="12567960" y="9945720"/>
              <a:ext cx="102600" cy="209880"/>
            </a:xfrm>
            <a:prstGeom prst="rect">
              <a:avLst/>
            </a:prstGeom>
            <a:solidFill>
              <a:srgbClr val="ffffff"/>
            </a:solidFill>
            <a:ln w="12600">
              <a:noFill/>
            </a:ln>
          </p:spPr>
          <p:style>
            <a:lnRef idx="0"/>
            <a:fillRef idx="0"/>
            <a:effectRef idx="0"/>
            <a:fontRef idx="minor"/>
          </p:style>
        </p:sp>
        <p:sp>
          <p:nvSpPr>
            <p:cNvPr id="697" name="CustomShape 160"/>
            <p:cNvSpPr/>
            <p:nvPr/>
          </p:nvSpPr>
          <p:spPr>
            <a:xfrm>
              <a:off x="12889440" y="9945720"/>
              <a:ext cx="102600" cy="209880"/>
            </a:xfrm>
            <a:prstGeom prst="rect">
              <a:avLst/>
            </a:prstGeom>
            <a:solidFill>
              <a:srgbClr val="ffffff"/>
            </a:solidFill>
            <a:ln w="12600">
              <a:noFill/>
            </a:ln>
          </p:spPr>
          <p:style>
            <a:lnRef idx="0"/>
            <a:fillRef idx="0"/>
            <a:effectRef idx="0"/>
            <a:fontRef idx="minor"/>
          </p:style>
        </p:sp>
        <p:sp>
          <p:nvSpPr>
            <p:cNvPr id="698" name="CustomShape 161"/>
            <p:cNvSpPr/>
            <p:nvPr/>
          </p:nvSpPr>
          <p:spPr>
            <a:xfrm>
              <a:off x="13210560" y="9838800"/>
              <a:ext cx="102600" cy="316800"/>
            </a:xfrm>
            <a:prstGeom prst="rect">
              <a:avLst/>
            </a:prstGeom>
            <a:solidFill>
              <a:srgbClr val="ffffff"/>
            </a:solidFill>
            <a:ln w="12600">
              <a:noFill/>
            </a:ln>
          </p:spPr>
          <p:style>
            <a:lnRef idx="0"/>
            <a:fillRef idx="0"/>
            <a:effectRef idx="0"/>
            <a:fontRef idx="minor"/>
          </p:style>
        </p:sp>
        <p:sp>
          <p:nvSpPr>
            <p:cNvPr id="699" name="CustomShape 162"/>
            <p:cNvSpPr/>
            <p:nvPr/>
          </p:nvSpPr>
          <p:spPr>
            <a:xfrm>
              <a:off x="9998640" y="9838800"/>
              <a:ext cx="102600" cy="316800"/>
            </a:xfrm>
            <a:prstGeom prst="rect">
              <a:avLst/>
            </a:prstGeom>
            <a:solidFill>
              <a:srgbClr val="ffffff"/>
            </a:solidFill>
            <a:ln w="12600">
              <a:noFill/>
            </a:ln>
          </p:spPr>
          <p:style>
            <a:lnRef idx="0"/>
            <a:fillRef idx="0"/>
            <a:effectRef idx="0"/>
            <a:fontRef idx="minor"/>
          </p:style>
        </p:sp>
        <p:sp>
          <p:nvSpPr>
            <p:cNvPr id="700" name="CustomShape 163"/>
            <p:cNvSpPr/>
            <p:nvPr/>
          </p:nvSpPr>
          <p:spPr>
            <a:xfrm>
              <a:off x="10319760" y="9945720"/>
              <a:ext cx="102600" cy="209880"/>
            </a:xfrm>
            <a:prstGeom prst="rect">
              <a:avLst/>
            </a:prstGeom>
            <a:solidFill>
              <a:srgbClr val="ffffff"/>
            </a:solidFill>
            <a:ln w="12600">
              <a:noFill/>
            </a:ln>
          </p:spPr>
          <p:style>
            <a:lnRef idx="0"/>
            <a:fillRef idx="0"/>
            <a:effectRef idx="0"/>
            <a:fontRef idx="minor"/>
          </p:style>
        </p:sp>
        <p:sp>
          <p:nvSpPr>
            <p:cNvPr id="701" name="CustomShape 164"/>
            <p:cNvSpPr/>
            <p:nvPr/>
          </p:nvSpPr>
          <p:spPr>
            <a:xfrm>
              <a:off x="10640880" y="9945720"/>
              <a:ext cx="102600" cy="209880"/>
            </a:xfrm>
            <a:prstGeom prst="rect">
              <a:avLst/>
            </a:prstGeom>
            <a:solidFill>
              <a:srgbClr val="ffffff"/>
            </a:solidFill>
            <a:ln w="12600">
              <a:noFill/>
            </a:ln>
          </p:spPr>
          <p:style>
            <a:lnRef idx="0"/>
            <a:fillRef idx="0"/>
            <a:effectRef idx="0"/>
            <a:fontRef idx="minor"/>
          </p:style>
        </p:sp>
        <p:sp>
          <p:nvSpPr>
            <p:cNvPr id="702" name="CustomShape 165"/>
            <p:cNvSpPr/>
            <p:nvPr/>
          </p:nvSpPr>
          <p:spPr>
            <a:xfrm>
              <a:off x="10962000" y="9945720"/>
              <a:ext cx="102600" cy="209880"/>
            </a:xfrm>
            <a:prstGeom prst="rect">
              <a:avLst/>
            </a:prstGeom>
            <a:solidFill>
              <a:srgbClr val="ffffff"/>
            </a:solidFill>
            <a:ln w="12600">
              <a:noFill/>
            </a:ln>
          </p:spPr>
          <p:style>
            <a:lnRef idx="0"/>
            <a:fillRef idx="0"/>
            <a:effectRef idx="0"/>
            <a:fontRef idx="minor"/>
          </p:style>
        </p:sp>
        <p:sp>
          <p:nvSpPr>
            <p:cNvPr id="703" name="CustomShape 166"/>
            <p:cNvSpPr/>
            <p:nvPr/>
          </p:nvSpPr>
          <p:spPr>
            <a:xfrm>
              <a:off x="11283480" y="9945720"/>
              <a:ext cx="102600" cy="209880"/>
            </a:xfrm>
            <a:prstGeom prst="rect">
              <a:avLst/>
            </a:prstGeom>
            <a:solidFill>
              <a:srgbClr val="ffffff"/>
            </a:solidFill>
            <a:ln w="12600">
              <a:noFill/>
            </a:ln>
          </p:spPr>
          <p:style>
            <a:lnRef idx="0"/>
            <a:fillRef idx="0"/>
            <a:effectRef idx="0"/>
            <a:fontRef idx="minor"/>
          </p:style>
        </p:sp>
        <p:sp>
          <p:nvSpPr>
            <p:cNvPr id="704" name="CustomShape 167"/>
            <p:cNvSpPr/>
            <p:nvPr/>
          </p:nvSpPr>
          <p:spPr>
            <a:xfrm>
              <a:off x="8392320" y="9838800"/>
              <a:ext cx="102600" cy="316800"/>
            </a:xfrm>
            <a:prstGeom prst="rect">
              <a:avLst/>
            </a:prstGeom>
            <a:solidFill>
              <a:srgbClr val="ffffff"/>
            </a:solidFill>
            <a:ln w="12600">
              <a:noFill/>
            </a:ln>
          </p:spPr>
          <p:style>
            <a:lnRef idx="0"/>
            <a:fillRef idx="0"/>
            <a:effectRef idx="0"/>
            <a:fontRef idx="minor"/>
          </p:style>
        </p:sp>
        <p:sp>
          <p:nvSpPr>
            <p:cNvPr id="705" name="CustomShape 168"/>
            <p:cNvSpPr/>
            <p:nvPr/>
          </p:nvSpPr>
          <p:spPr>
            <a:xfrm>
              <a:off x="8713800" y="9945720"/>
              <a:ext cx="102600" cy="209880"/>
            </a:xfrm>
            <a:prstGeom prst="rect">
              <a:avLst/>
            </a:prstGeom>
            <a:solidFill>
              <a:srgbClr val="ffffff"/>
            </a:solidFill>
            <a:ln w="12600">
              <a:noFill/>
            </a:ln>
          </p:spPr>
          <p:style>
            <a:lnRef idx="0"/>
            <a:fillRef idx="0"/>
            <a:effectRef idx="0"/>
            <a:fontRef idx="minor"/>
          </p:style>
        </p:sp>
        <p:sp>
          <p:nvSpPr>
            <p:cNvPr id="706" name="CustomShape 169"/>
            <p:cNvSpPr/>
            <p:nvPr/>
          </p:nvSpPr>
          <p:spPr>
            <a:xfrm>
              <a:off x="9034920" y="9945720"/>
              <a:ext cx="102600" cy="209880"/>
            </a:xfrm>
            <a:prstGeom prst="rect">
              <a:avLst/>
            </a:prstGeom>
            <a:solidFill>
              <a:srgbClr val="ffffff"/>
            </a:solidFill>
            <a:ln w="12600">
              <a:noFill/>
            </a:ln>
          </p:spPr>
          <p:style>
            <a:lnRef idx="0"/>
            <a:fillRef idx="0"/>
            <a:effectRef idx="0"/>
            <a:fontRef idx="minor"/>
          </p:style>
        </p:sp>
        <p:sp>
          <p:nvSpPr>
            <p:cNvPr id="707" name="CustomShape 170"/>
            <p:cNvSpPr/>
            <p:nvPr/>
          </p:nvSpPr>
          <p:spPr>
            <a:xfrm>
              <a:off x="9356040" y="9945720"/>
              <a:ext cx="102600" cy="209880"/>
            </a:xfrm>
            <a:prstGeom prst="rect">
              <a:avLst/>
            </a:prstGeom>
            <a:solidFill>
              <a:srgbClr val="ffffff"/>
            </a:solidFill>
            <a:ln w="12600">
              <a:noFill/>
            </a:ln>
          </p:spPr>
          <p:style>
            <a:lnRef idx="0"/>
            <a:fillRef idx="0"/>
            <a:effectRef idx="0"/>
            <a:fontRef idx="minor"/>
          </p:style>
        </p:sp>
        <p:sp>
          <p:nvSpPr>
            <p:cNvPr id="708" name="CustomShape 171"/>
            <p:cNvSpPr/>
            <p:nvPr/>
          </p:nvSpPr>
          <p:spPr>
            <a:xfrm>
              <a:off x="9677160" y="9945720"/>
              <a:ext cx="102600" cy="209880"/>
            </a:xfrm>
            <a:prstGeom prst="rect">
              <a:avLst/>
            </a:prstGeom>
            <a:solidFill>
              <a:srgbClr val="ffffff"/>
            </a:solidFill>
            <a:ln w="12600">
              <a:noFill/>
            </a:ln>
          </p:spPr>
          <p:style>
            <a:lnRef idx="0"/>
            <a:fillRef idx="0"/>
            <a:effectRef idx="0"/>
            <a:fontRef idx="minor"/>
          </p:style>
        </p:sp>
        <p:sp>
          <p:nvSpPr>
            <p:cNvPr id="709" name="CustomShape 172"/>
            <p:cNvSpPr/>
            <p:nvPr/>
          </p:nvSpPr>
          <p:spPr>
            <a:xfrm>
              <a:off x="6786360" y="9838800"/>
              <a:ext cx="102600" cy="316800"/>
            </a:xfrm>
            <a:prstGeom prst="rect">
              <a:avLst/>
            </a:prstGeom>
            <a:solidFill>
              <a:srgbClr val="ffffff"/>
            </a:solidFill>
            <a:ln w="12600">
              <a:noFill/>
            </a:ln>
          </p:spPr>
          <p:style>
            <a:lnRef idx="0"/>
            <a:fillRef idx="0"/>
            <a:effectRef idx="0"/>
            <a:fontRef idx="minor"/>
          </p:style>
        </p:sp>
        <p:sp>
          <p:nvSpPr>
            <p:cNvPr id="710" name="CustomShape 173"/>
            <p:cNvSpPr/>
            <p:nvPr/>
          </p:nvSpPr>
          <p:spPr>
            <a:xfrm>
              <a:off x="7107840" y="9945720"/>
              <a:ext cx="102600" cy="209880"/>
            </a:xfrm>
            <a:prstGeom prst="rect">
              <a:avLst/>
            </a:prstGeom>
            <a:solidFill>
              <a:srgbClr val="ffffff"/>
            </a:solidFill>
            <a:ln w="12600">
              <a:noFill/>
            </a:ln>
          </p:spPr>
          <p:style>
            <a:lnRef idx="0"/>
            <a:fillRef idx="0"/>
            <a:effectRef idx="0"/>
            <a:fontRef idx="minor"/>
          </p:style>
        </p:sp>
        <p:sp>
          <p:nvSpPr>
            <p:cNvPr id="711" name="CustomShape 174"/>
            <p:cNvSpPr/>
            <p:nvPr/>
          </p:nvSpPr>
          <p:spPr>
            <a:xfrm>
              <a:off x="7428960" y="9945720"/>
              <a:ext cx="102600" cy="209880"/>
            </a:xfrm>
            <a:prstGeom prst="rect">
              <a:avLst/>
            </a:prstGeom>
            <a:solidFill>
              <a:srgbClr val="ffffff"/>
            </a:solidFill>
            <a:ln w="12600">
              <a:noFill/>
            </a:ln>
          </p:spPr>
          <p:style>
            <a:lnRef idx="0"/>
            <a:fillRef idx="0"/>
            <a:effectRef idx="0"/>
            <a:fontRef idx="minor"/>
          </p:style>
        </p:sp>
        <p:sp>
          <p:nvSpPr>
            <p:cNvPr id="712" name="CustomShape 175"/>
            <p:cNvSpPr/>
            <p:nvPr/>
          </p:nvSpPr>
          <p:spPr>
            <a:xfrm>
              <a:off x="7750080" y="9945720"/>
              <a:ext cx="102600" cy="209880"/>
            </a:xfrm>
            <a:prstGeom prst="rect">
              <a:avLst/>
            </a:prstGeom>
            <a:solidFill>
              <a:srgbClr val="ffffff"/>
            </a:solidFill>
            <a:ln w="12600">
              <a:noFill/>
            </a:ln>
          </p:spPr>
          <p:style>
            <a:lnRef idx="0"/>
            <a:fillRef idx="0"/>
            <a:effectRef idx="0"/>
            <a:fontRef idx="minor"/>
          </p:style>
        </p:sp>
        <p:sp>
          <p:nvSpPr>
            <p:cNvPr id="713" name="CustomShape 176"/>
            <p:cNvSpPr/>
            <p:nvPr/>
          </p:nvSpPr>
          <p:spPr>
            <a:xfrm>
              <a:off x="8071200" y="9945720"/>
              <a:ext cx="102600" cy="209880"/>
            </a:xfrm>
            <a:prstGeom prst="rect">
              <a:avLst/>
            </a:prstGeom>
            <a:solidFill>
              <a:srgbClr val="ffffff"/>
            </a:solidFill>
            <a:ln w="12600">
              <a:noFill/>
            </a:ln>
          </p:spPr>
          <p:style>
            <a:lnRef idx="0"/>
            <a:fillRef idx="0"/>
            <a:effectRef idx="0"/>
            <a:fontRef idx="minor"/>
          </p:style>
        </p:sp>
        <p:sp>
          <p:nvSpPr>
            <p:cNvPr id="714" name="CustomShape 177"/>
            <p:cNvSpPr/>
            <p:nvPr/>
          </p:nvSpPr>
          <p:spPr>
            <a:xfrm>
              <a:off x="5180400" y="9838800"/>
              <a:ext cx="102600" cy="316800"/>
            </a:xfrm>
            <a:prstGeom prst="rect">
              <a:avLst/>
            </a:prstGeom>
            <a:solidFill>
              <a:srgbClr val="ffffff"/>
            </a:solidFill>
            <a:ln w="12600">
              <a:noFill/>
            </a:ln>
          </p:spPr>
          <p:style>
            <a:lnRef idx="0"/>
            <a:fillRef idx="0"/>
            <a:effectRef idx="0"/>
            <a:fontRef idx="minor"/>
          </p:style>
        </p:sp>
        <p:sp>
          <p:nvSpPr>
            <p:cNvPr id="715" name="CustomShape 178"/>
            <p:cNvSpPr/>
            <p:nvPr/>
          </p:nvSpPr>
          <p:spPr>
            <a:xfrm>
              <a:off x="5501880" y="9945720"/>
              <a:ext cx="102600" cy="209880"/>
            </a:xfrm>
            <a:prstGeom prst="rect">
              <a:avLst/>
            </a:prstGeom>
            <a:solidFill>
              <a:srgbClr val="ffffff"/>
            </a:solidFill>
            <a:ln w="12600">
              <a:noFill/>
            </a:ln>
          </p:spPr>
          <p:style>
            <a:lnRef idx="0"/>
            <a:fillRef idx="0"/>
            <a:effectRef idx="0"/>
            <a:fontRef idx="minor"/>
          </p:style>
        </p:sp>
        <p:sp>
          <p:nvSpPr>
            <p:cNvPr id="716" name="CustomShape 179"/>
            <p:cNvSpPr/>
            <p:nvPr/>
          </p:nvSpPr>
          <p:spPr>
            <a:xfrm>
              <a:off x="5823000" y="9945720"/>
              <a:ext cx="102600" cy="209880"/>
            </a:xfrm>
            <a:prstGeom prst="rect">
              <a:avLst/>
            </a:prstGeom>
            <a:solidFill>
              <a:srgbClr val="ffffff"/>
            </a:solidFill>
            <a:ln w="12600">
              <a:noFill/>
            </a:ln>
          </p:spPr>
          <p:style>
            <a:lnRef idx="0"/>
            <a:fillRef idx="0"/>
            <a:effectRef idx="0"/>
            <a:fontRef idx="minor"/>
          </p:style>
        </p:sp>
        <p:sp>
          <p:nvSpPr>
            <p:cNvPr id="717" name="CustomShape 180"/>
            <p:cNvSpPr/>
            <p:nvPr/>
          </p:nvSpPr>
          <p:spPr>
            <a:xfrm>
              <a:off x="6144120" y="9945720"/>
              <a:ext cx="102600" cy="209880"/>
            </a:xfrm>
            <a:prstGeom prst="rect">
              <a:avLst/>
            </a:prstGeom>
            <a:solidFill>
              <a:srgbClr val="ffffff"/>
            </a:solidFill>
            <a:ln w="12600">
              <a:noFill/>
            </a:ln>
          </p:spPr>
          <p:style>
            <a:lnRef idx="0"/>
            <a:fillRef idx="0"/>
            <a:effectRef idx="0"/>
            <a:fontRef idx="minor"/>
          </p:style>
        </p:sp>
        <p:sp>
          <p:nvSpPr>
            <p:cNvPr id="718" name="CustomShape 181"/>
            <p:cNvSpPr/>
            <p:nvPr/>
          </p:nvSpPr>
          <p:spPr>
            <a:xfrm>
              <a:off x="6465240" y="9945720"/>
              <a:ext cx="102600" cy="209880"/>
            </a:xfrm>
            <a:prstGeom prst="rect">
              <a:avLst/>
            </a:prstGeom>
            <a:solidFill>
              <a:srgbClr val="ffffff"/>
            </a:solidFill>
            <a:ln w="12600">
              <a:noFill/>
            </a:ln>
          </p:spPr>
          <p:style>
            <a:lnRef idx="0"/>
            <a:fillRef idx="0"/>
            <a:effectRef idx="0"/>
            <a:fontRef idx="minor"/>
          </p:style>
        </p:sp>
        <p:sp>
          <p:nvSpPr>
            <p:cNvPr id="719" name="CustomShape 182"/>
            <p:cNvSpPr/>
            <p:nvPr/>
          </p:nvSpPr>
          <p:spPr>
            <a:xfrm>
              <a:off x="3574440" y="9838800"/>
              <a:ext cx="102600" cy="316800"/>
            </a:xfrm>
            <a:prstGeom prst="rect">
              <a:avLst/>
            </a:prstGeom>
            <a:solidFill>
              <a:srgbClr val="ffffff"/>
            </a:solidFill>
            <a:ln w="12600">
              <a:noFill/>
            </a:ln>
          </p:spPr>
          <p:style>
            <a:lnRef idx="0"/>
            <a:fillRef idx="0"/>
            <a:effectRef idx="0"/>
            <a:fontRef idx="minor"/>
          </p:style>
        </p:sp>
        <p:sp>
          <p:nvSpPr>
            <p:cNvPr id="720" name="CustomShape 183"/>
            <p:cNvSpPr/>
            <p:nvPr/>
          </p:nvSpPr>
          <p:spPr>
            <a:xfrm>
              <a:off x="3895560" y="9945720"/>
              <a:ext cx="102600" cy="209880"/>
            </a:xfrm>
            <a:prstGeom prst="rect">
              <a:avLst/>
            </a:prstGeom>
            <a:solidFill>
              <a:srgbClr val="ffffff"/>
            </a:solidFill>
            <a:ln w="12600">
              <a:noFill/>
            </a:ln>
          </p:spPr>
          <p:style>
            <a:lnRef idx="0"/>
            <a:fillRef idx="0"/>
            <a:effectRef idx="0"/>
            <a:fontRef idx="minor"/>
          </p:style>
        </p:sp>
        <p:sp>
          <p:nvSpPr>
            <p:cNvPr id="721" name="CustomShape 184"/>
            <p:cNvSpPr/>
            <p:nvPr/>
          </p:nvSpPr>
          <p:spPr>
            <a:xfrm>
              <a:off x="4217040" y="9945720"/>
              <a:ext cx="102600" cy="209880"/>
            </a:xfrm>
            <a:prstGeom prst="rect">
              <a:avLst/>
            </a:prstGeom>
            <a:solidFill>
              <a:srgbClr val="ffffff"/>
            </a:solidFill>
            <a:ln w="12600">
              <a:noFill/>
            </a:ln>
          </p:spPr>
          <p:style>
            <a:lnRef idx="0"/>
            <a:fillRef idx="0"/>
            <a:effectRef idx="0"/>
            <a:fontRef idx="minor"/>
          </p:style>
        </p:sp>
        <p:sp>
          <p:nvSpPr>
            <p:cNvPr id="722" name="CustomShape 185"/>
            <p:cNvSpPr/>
            <p:nvPr/>
          </p:nvSpPr>
          <p:spPr>
            <a:xfrm>
              <a:off x="4538160" y="9945720"/>
              <a:ext cx="102600" cy="209880"/>
            </a:xfrm>
            <a:prstGeom prst="rect">
              <a:avLst/>
            </a:prstGeom>
            <a:solidFill>
              <a:srgbClr val="ffffff"/>
            </a:solidFill>
            <a:ln w="12600">
              <a:noFill/>
            </a:ln>
          </p:spPr>
          <p:style>
            <a:lnRef idx="0"/>
            <a:fillRef idx="0"/>
            <a:effectRef idx="0"/>
            <a:fontRef idx="minor"/>
          </p:style>
        </p:sp>
        <p:sp>
          <p:nvSpPr>
            <p:cNvPr id="723" name="CustomShape 186"/>
            <p:cNvSpPr/>
            <p:nvPr/>
          </p:nvSpPr>
          <p:spPr>
            <a:xfrm>
              <a:off x="4859280" y="9945720"/>
              <a:ext cx="102600" cy="209880"/>
            </a:xfrm>
            <a:prstGeom prst="rect">
              <a:avLst/>
            </a:prstGeom>
            <a:solidFill>
              <a:srgbClr val="ffffff"/>
            </a:solidFill>
            <a:ln w="12600">
              <a:noFill/>
            </a:ln>
          </p:spPr>
          <p:style>
            <a:lnRef idx="0"/>
            <a:fillRef idx="0"/>
            <a:effectRef idx="0"/>
            <a:fontRef idx="minor"/>
          </p:style>
        </p:sp>
        <p:sp>
          <p:nvSpPr>
            <p:cNvPr id="724" name="CustomShape 187"/>
            <p:cNvSpPr/>
            <p:nvPr/>
          </p:nvSpPr>
          <p:spPr>
            <a:xfrm>
              <a:off x="1968480" y="9838800"/>
              <a:ext cx="102600" cy="316800"/>
            </a:xfrm>
            <a:prstGeom prst="rect">
              <a:avLst/>
            </a:prstGeom>
            <a:solidFill>
              <a:srgbClr val="ffffff"/>
            </a:solidFill>
            <a:ln w="12600">
              <a:noFill/>
            </a:ln>
          </p:spPr>
          <p:style>
            <a:lnRef idx="0"/>
            <a:fillRef idx="0"/>
            <a:effectRef idx="0"/>
            <a:fontRef idx="minor"/>
          </p:style>
        </p:sp>
        <p:sp>
          <p:nvSpPr>
            <p:cNvPr id="725" name="CustomShape 188"/>
            <p:cNvSpPr/>
            <p:nvPr/>
          </p:nvSpPr>
          <p:spPr>
            <a:xfrm>
              <a:off x="2289600" y="9945720"/>
              <a:ext cx="102600" cy="209880"/>
            </a:xfrm>
            <a:prstGeom prst="rect">
              <a:avLst/>
            </a:prstGeom>
            <a:solidFill>
              <a:srgbClr val="ffffff"/>
            </a:solidFill>
            <a:ln w="12600">
              <a:noFill/>
            </a:ln>
          </p:spPr>
          <p:style>
            <a:lnRef idx="0"/>
            <a:fillRef idx="0"/>
            <a:effectRef idx="0"/>
            <a:fontRef idx="minor"/>
          </p:style>
        </p:sp>
        <p:sp>
          <p:nvSpPr>
            <p:cNvPr id="726" name="CustomShape 189"/>
            <p:cNvSpPr/>
            <p:nvPr/>
          </p:nvSpPr>
          <p:spPr>
            <a:xfrm>
              <a:off x="2610720" y="9945720"/>
              <a:ext cx="102600" cy="209880"/>
            </a:xfrm>
            <a:prstGeom prst="rect">
              <a:avLst/>
            </a:prstGeom>
            <a:solidFill>
              <a:srgbClr val="ffffff"/>
            </a:solidFill>
            <a:ln w="12600">
              <a:noFill/>
            </a:ln>
          </p:spPr>
          <p:style>
            <a:lnRef idx="0"/>
            <a:fillRef idx="0"/>
            <a:effectRef idx="0"/>
            <a:fontRef idx="minor"/>
          </p:style>
        </p:sp>
        <p:sp>
          <p:nvSpPr>
            <p:cNvPr id="727" name="CustomShape 190"/>
            <p:cNvSpPr/>
            <p:nvPr/>
          </p:nvSpPr>
          <p:spPr>
            <a:xfrm>
              <a:off x="2932200" y="9945720"/>
              <a:ext cx="102600" cy="209880"/>
            </a:xfrm>
            <a:prstGeom prst="rect">
              <a:avLst/>
            </a:prstGeom>
            <a:solidFill>
              <a:srgbClr val="ffffff"/>
            </a:solidFill>
            <a:ln w="12600">
              <a:noFill/>
            </a:ln>
          </p:spPr>
          <p:style>
            <a:lnRef idx="0"/>
            <a:fillRef idx="0"/>
            <a:effectRef idx="0"/>
            <a:fontRef idx="minor"/>
          </p:style>
        </p:sp>
        <p:sp>
          <p:nvSpPr>
            <p:cNvPr id="728" name="CustomShape 191"/>
            <p:cNvSpPr/>
            <p:nvPr/>
          </p:nvSpPr>
          <p:spPr>
            <a:xfrm>
              <a:off x="3253320" y="9945720"/>
              <a:ext cx="102600" cy="209880"/>
            </a:xfrm>
            <a:prstGeom prst="rect">
              <a:avLst/>
            </a:prstGeom>
            <a:solidFill>
              <a:srgbClr val="ffffff"/>
            </a:solidFill>
            <a:ln w="12600">
              <a:noFill/>
            </a:ln>
          </p:spPr>
          <p:style>
            <a:lnRef idx="0"/>
            <a:fillRef idx="0"/>
            <a:effectRef idx="0"/>
            <a:fontRef idx="minor"/>
          </p:style>
        </p:sp>
        <p:sp>
          <p:nvSpPr>
            <p:cNvPr id="729" name="CustomShape 192"/>
            <p:cNvSpPr/>
            <p:nvPr/>
          </p:nvSpPr>
          <p:spPr>
            <a:xfrm>
              <a:off x="13531680" y="9945720"/>
              <a:ext cx="102600" cy="209880"/>
            </a:xfrm>
            <a:prstGeom prst="rect">
              <a:avLst/>
            </a:prstGeom>
            <a:solidFill>
              <a:srgbClr val="ffffff"/>
            </a:solidFill>
            <a:ln w="12600">
              <a:noFill/>
            </a:ln>
          </p:spPr>
          <p:style>
            <a:lnRef idx="0"/>
            <a:fillRef idx="0"/>
            <a:effectRef idx="0"/>
            <a:fontRef idx="minor"/>
          </p:style>
        </p:sp>
        <p:sp>
          <p:nvSpPr>
            <p:cNvPr id="730" name="CustomShape 193"/>
            <p:cNvSpPr/>
            <p:nvPr/>
          </p:nvSpPr>
          <p:spPr>
            <a:xfrm>
              <a:off x="13852800" y="9945720"/>
              <a:ext cx="102600" cy="209880"/>
            </a:xfrm>
            <a:prstGeom prst="rect">
              <a:avLst/>
            </a:prstGeom>
            <a:solidFill>
              <a:srgbClr val="ffffff"/>
            </a:solidFill>
            <a:ln w="12600">
              <a:noFill/>
            </a:ln>
          </p:spPr>
          <p:style>
            <a:lnRef idx="0"/>
            <a:fillRef idx="0"/>
            <a:effectRef idx="0"/>
            <a:fontRef idx="minor"/>
          </p:style>
        </p:sp>
        <p:sp>
          <p:nvSpPr>
            <p:cNvPr id="731" name="CustomShape 194"/>
            <p:cNvSpPr/>
            <p:nvPr/>
          </p:nvSpPr>
          <p:spPr>
            <a:xfrm>
              <a:off x="14174280" y="9945720"/>
              <a:ext cx="102600" cy="209880"/>
            </a:xfrm>
            <a:prstGeom prst="rect">
              <a:avLst/>
            </a:prstGeom>
            <a:solidFill>
              <a:srgbClr val="ffffff"/>
            </a:solidFill>
            <a:ln w="12600">
              <a:noFill/>
            </a:ln>
          </p:spPr>
          <p:style>
            <a:lnRef idx="0"/>
            <a:fillRef idx="0"/>
            <a:effectRef idx="0"/>
            <a:fontRef idx="minor"/>
          </p:style>
        </p:sp>
        <p:sp>
          <p:nvSpPr>
            <p:cNvPr id="732" name="CustomShape 195"/>
            <p:cNvSpPr/>
            <p:nvPr/>
          </p:nvSpPr>
          <p:spPr>
            <a:xfrm>
              <a:off x="14495400" y="9945720"/>
              <a:ext cx="102600" cy="209880"/>
            </a:xfrm>
            <a:prstGeom prst="rect">
              <a:avLst/>
            </a:prstGeom>
            <a:solidFill>
              <a:srgbClr val="ffffff"/>
            </a:solidFill>
            <a:ln w="12600">
              <a:noFill/>
            </a:ln>
          </p:spPr>
          <p:style>
            <a:lnRef idx="0"/>
            <a:fillRef idx="0"/>
            <a:effectRef idx="0"/>
            <a:fontRef idx="minor"/>
          </p:style>
        </p:sp>
        <p:grpSp>
          <p:nvGrpSpPr>
            <p:cNvPr id="733" name="Group 196"/>
            <p:cNvGrpSpPr/>
            <p:nvPr/>
          </p:nvGrpSpPr>
          <p:grpSpPr>
            <a:xfrm>
              <a:off x="14794560" y="9406440"/>
              <a:ext cx="1709280" cy="749160"/>
              <a:chOff x="14794560" y="9406440"/>
              <a:chExt cx="1709280" cy="749160"/>
            </a:xfrm>
          </p:grpSpPr>
          <p:sp>
            <p:nvSpPr>
              <p:cNvPr id="734" name="CustomShape 197"/>
              <p:cNvSpPr/>
              <p:nvPr/>
            </p:nvSpPr>
            <p:spPr>
              <a:xfrm>
                <a:off x="14794560" y="9409680"/>
                <a:ext cx="105480" cy="745920"/>
              </a:xfrm>
              <a:prstGeom prst="rect">
                <a:avLst/>
              </a:prstGeom>
              <a:solidFill>
                <a:srgbClr val="ffffff"/>
              </a:solidFill>
              <a:ln w="12600">
                <a:noFill/>
              </a:ln>
            </p:spPr>
            <p:style>
              <a:lnRef idx="0"/>
              <a:fillRef idx="0"/>
              <a:effectRef idx="0"/>
              <a:fontRef idx="minor"/>
            </p:style>
          </p:sp>
          <p:sp>
            <p:nvSpPr>
              <p:cNvPr id="735" name="CustomShape 198"/>
              <p:cNvSpPr/>
              <p:nvPr/>
            </p:nvSpPr>
            <p:spPr>
              <a:xfrm>
                <a:off x="15117480" y="9947160"/>
                <a:ext cx="102240" cy="208440"/>
              </a:xfrm>
              <a:prstGeom prst="rect">
                <a:avLst/>
              </a:prstGeom>
              <a:solidFill>
                <a:srgbClr val="ffffff"/>
              </a:solidFill>
              <a:ln w="12600">
                <a:noFill/>
              </a:ln>
            </p:spPr>
            <p:style>
              <a:lnRef idx="0"/>
              <a:fillRef idx="0"/>
              <a:effectRef idx="0"/>
              <a:fontRef idx="minor"/>
            </p:style>
          </p:sp>
          <p:sp>
            <p:nvSpPr>
              <p:cNvPr id="736" name="CustomShape 199"/>
              <p:cNvSpPr/>
              <p:nvPr/>
            </p:nvSpPr>
            <p:spPr>
              <a:xfrm>
                <a:off x="15436800" y="9947160"/>
                <a:ext cx="105480" cy="208440"/>
              </a:xfrm>
              <a:prstGeom prst="rect">
                <a:avLst/>
              </a:prstGeom>
              <a:solidFill>
                <a:srgbClr val="ffffff"/>
              </a:solidFill>
              <a:ln w="12600">
                <a:noFill/>
              </a:ln>
            </p:spPr>
            <p:style>
              <a:lnRef idx="0"/>
              <a:fillRef idx="0"/>
              <a:effectRef idx="0"/>
              <a:fontRef idx="minor"/>
            </p:style>
          </p:sp>
          <p:sp>
            <p:nvSpPr>
              <p:cNvPr id="737" name="CustomShape 200"/>
              <p:cNvSpPr/>
              <p:nvPr/>
            </p:nvSpPr>
            <p:spPr>
              <a:xfrm>
                <a:off x="15759720" y="9947160"/>
                <a:ext cx="102240" cy="208440"/>
              </a:xfrm>
              <a:prstGeom prst="rect">
                <a:avLst/>
              </a:prstGeom>
              <a:solidFill>
                <a:srgbClr val="ffffff"/>
              </a:solidFill>
              <a:ln w="12600">
                <a:noFill/>
              </a:ln>
            </p:spPr>
            <p:style>
              <a:lnRef idx="0"/>
              <a:fillRef idx="0"/>
              <a:effectRef idx="0"/>
              <a:fontRef idx="minor"/>
            </p:style>
          </p:sp>
          <p:sp>
            <p:nvSpPr>
              <p:cNvPr id="738" name="CustomShape 201"/>
              <p:cNvSpPr/>
              <p:nvPr/>
            </p:nvSpPr>
            <p:spPr>
              <a:xfrm>
                <a:off x="16082280" y="9947160"/>
                <a:ext cx="102240" cy="208440"/>
              </a:xfrm>
              <a:prstGeom prst="rect">
                <a:avLst/>
              </a:prstGeom>
              <a:solidFill>
                <a:srgbClr val="ffffff"/>
              </a:solidFill>
              <a:ln w="12600">
                <a:noFill/>
              </a:ln>
            </p:spPr>
            <p:style>
              <a:lnRef idx="0"/>
              <a:fillRef idx="0"/>
              <a:effectRef idx="0"/>
              <a:fontRef idx="minor"/>
            </p:style>
          </p:sp>
          <p:sp>
            <p:nvSpPr>
              <p:cNvPr id="739" name="CustomShape 202"/>
              <p:cNvSpPr/>
              <p:nvPr/>
            </p:nvSpPr>
            <p:spPr>
              <a:xfrm>
                <a:off x="15972480" y="9409680"/>
                <a:ext cx="318600" cy="426600"/>
              </a:xfrm>
              <a:custGeom>
                <a:avLst/>
                <a:gdLst/>
                <a:ahLst/>
                <a:rect l="l" t="t" r="r" b="b"/>
                <a:pathLst>
                  <a:path w="21600" h="21600">
                    <a:moveTo>
                      <a:pt x="21600" y="0"/>
                    </a:moveTo>
                    <a:lnTo>
                      <a:pt x="0" y="0"/>
                    </a:lnTo>
                    <a:lnTo>
                      <a:pt x="0" y="5335"/>
                    </a:lnTo>
                    <a:lnTo>
                      <a:pt x="7353" y="5335"/>
                    </a:lnTo>
                    <a:lnTo>
                      <a:pt x="7353" y="21600"/>
                    </a:lnTo>
                    <a:lnTo>
                      <a:pt x="14477" y="21600"/>
                    </a:lnTo>
                    <a:lnTo>
                      <a:pt x="14477" y="5335"/>
                    </a:lnTo>
                    <a:lnTo>
                      <a:pt x="21600" y="5335"/>
                    </a:lnTo>
                    <a:lnTo>
                      <a:pt x="21600" y="0"/>
                    </a:lnTo>
                    <a:close/>
                  </a:path>
                </a:pathLst>
              </a:custGeom>
              <a:solidFill>
                <a:srgbClr val="ffffff"/>
              </a:solidFill>
              <a:ln w="12600">
                <a:noFill/>
              </a:ln>
            </p:spPr>
            <p:style>
              <a:lnRef idx="0"/>
              <a:fillRef idx="0"/>
              <a:effectRef idx="0"/>
              <a:fontRef idx="minor"/>
            </p:style>
          </p:sp>
          <p:sp>
            <p:nvSpPr>
              <p:cNvPr id="740" name="CustomShape 203"/>
              <p:cNvSpPr/>
              <p:nvPr/>
            </p:nvSpPr>
            <p:spPr>
              <a:xfrm>
                <a:off x="16401600" y="9409680"/>
                <a:ext cx="102240" cy="745920"/>
              </a:xfrm>
              <a:prstGeom prst="rect">
                <a:avLst/>
              </a:prstGeom>
              <a:solidFill>
                <a:srgbClr val="ffffff"/>
              </a:solidFill>
              <a:ln w="12600">
                <a:noFill/>
              </a:ln>
            </p:spPr>
            <p:style>
              <a:lnRef idx="0"/>
              <a:fillRef idx="0"/>
              <a:effectRef idx="0"/>
              <a:fontRef idx="minor"/>
            </p:style>
          </p:sp>
          <p:sp>
            <p:nvSpPr>
              <p:cNvPr id="741" name="CustomShape 204"/>
              <p:cNvSpPr/>
              <p:nvPr/>
            </p:nvSpPr>
            <p:spPr>
              <a:xfrm>
                <a:off x="15117480" y="9409680"/>
                <a:ext cx="315000" cy="426600"/>
              </a:xfrm>
              <a:custGeom>
                <a:avLst/>
                <a:gdLst/>
                <a:ahLst/>
                <a:rect l="l" t="t" r="r" b="b"/>
                <a:pathLst>
                  <a:path w="21600" h="21600">
                    <a:moveTo>
                      <a:pt x="10916" y="10671"/>
                    </a:moveTo>
                    <a:lnTo>
                      <a:pt x="7200" y="10671"/>
                    </a:lnTo>
                    <a:lnTo>
                      <a:pt x="7200" y="5335"/>
                    </a:lnTo>
                    <a:lnTo>
                      <a:pt x="11613" y="5335"/>
                    </a:lnTo>
                    <a:lnTo>
                      <a:pt x="12310" y="5508"/>
                    </a:lnTo>
                    <a:lnTo>
                      <a:pt x="13471" y="6196"/>
                    </a:lnTo>
                    <a:lnTo>
                      <a:pt x="14168" y="7057"/>
                    </a:lnTo>
                    <a:lnTo>
                      <a:pt x="14400" y="7401"/>
                    </a:lnTo>
                    <a:lnTo>
                      <a:pt x="14400" y="8606"/>
                    </a:lnTo>
                    <a:lnTo>
                      <a:pt x="14168" y="9122"/>
                    </a:lnTo>
                    <a:lnTo>
                      <a:pt x="13471" y="9982"/>
                    </a:lnTo>
                    <a:lnTo>
                      <a:pt x="12310" y="10499"/>
                    </a:lnTo>
                    <a:lnTo>
                      <a:pt x="11613" y="10671"/>
                    </a:lnTo>
                    <a:lnTo>
                      <a:pt x="10916" y="10671"/>
                    </a:lnTo>
                    <a:close/>
                    <a:moveTo>
                      <a:pt x="10916" y="0"/>
                    </a:moveTo>
                    <a:lnTo>
                      <a:pt x="0" y="0"/>
                    </a:lnTo>
                    <a:lnTo>
                      <a:pt x="0" y="21600"/>
                    </a:lnTo>
                    <a:lnTo>
                      <a:pt x="7200" y="21600"/>
                    </a:lnTo>
                    <a:lnTo>
                      <a:pt x="7200" y="16006"/>
                    </a:lnTo>
                    <a:lnTo>
                      <a:pt x="10916" y="16006"/>
                    </a:lnTo>
                    <a:lnTo>
                      <a:pt x="13006" y="15834"/>
                    </a:lnTo>
                    <a:lnTo>
                      <a:pt x="15097" y="15490"/>
                    </a:lnTo>
                    <a:lnTo>
                      <a:pt x="16955" y="14629"/>
                    </a:lnTo>
                    <a:lnTo>
                      <a:pt x="18581" y="13769"/>
                    </a:lnTo>
                    <a:lnTo>
                      <a:pt x="19974" y="12564"/>
                    </a:lnTo>
                    <a:lnTo>
                      <a:pt x="20903" y="11187"/>
                    </a:lnTo>
                    <a:lnTo>
                      <a:pt x="21600" y="9638"/>
                    </a:lnTo>
                    <a:lnTo>
                      <a:pt x="21600" y="6368"/>
                    </a:lnTo>
                    <a:lnTo>
                      <a:pt x="20903" y="4819"/>
                    </a:lnTo>
                    <a:lnTo>
                      <a:pt x="19974" y="3614"/>
                    </a:lnTo>
                    <a:lnTo>
                      <a:pt x="18581" y="2410"/>
                    </a:lnTo>
                    <a:lnTo>
                      <a:pt x="16955" y="1377"/>
                    </a:lnTo>
                    <a:lnTo>
                      <a:pt x="15097" y="688"/>
                    </a:lnTo>
                    <a:lnTo>
                      <a:pt x="13006" y="172"/>
                    </a:lnTo>
                    <a:lnTo>
                      <a:pt x="10916" y="0"/>
                    </a:lnTo>
                    <a:close/>
                  </a:path>
                </a:pathLst>
              </a:custGeom>
              <a:solidFill>
                <a:srgbClr val="ffffff"/>
              </a:solidFill>
              <a:ln w="12600">
                <a:noFill/>
              </a:ln>
            </p:spPr>
            <p:style>
              <a:lnRef idx="0"/>
              <a:fillRef idx="0"/>
              <a:effectRef idx="0"/>
              <a:fontRef idx="minor"/>
            </p:style>
          </p:sp>
          <p:sp>
            <p:nvSpPr>
              <p:cNvPr id="742" name="CustomShape 205"/>
              <p:cNvSpPr/>
              <p:nvPr/>
            </p:nvSpPr>
            <p:spPr>
              <a:xfrm>
                <a:off x="15515640" y="9406440"/>
                <a:ext cx="363240" cy="430200"/>
              </a:xfrm>
              <a:custGeom>
                <a:avLst/>
                <a:gdLst/>
                <a:ahLst/>
                <a:rect l="l" t="t" r="r" b="b"/>
                <a:pathLst>
                  <a:path w="21600" h="21600">
                    <a:moveTo>
                      <a:pt x="12516" y="21600"/>
                    </a:moveTo>
                    <a:lnTo>
                      <a:pt x="10093" y="21429"/>
                    </a:lnTo>
                    <a:lnTo>
                      <a:pt x="7873" y="20746"/>
                    </a:lnTo>
                    <a:lnTo>
                      <a:pt x="6662" y="20405"/>
                    </a:lnTo>
                    <a:lnTo>
                      <a:pt x="5652" y="19892"/>
                    </a:lnTo>
                    <a:lnTo>
                      <a:pt x="4643" y="19124"/>
                    </a:lnTo>
                    <a:lnTo>
                      <a:pt x="2826" y="17587"/>
                    </a:lnTo>
                    <a:lnTo>
                      <a:pt x="2019" y="16734"/>
                    </a:lnTo>
                    <a:lnTo>
                      <a:pt x="1413" y="15880"/>
                    </a:lnTo>
                    <a:lnTo>
                      <a:pt x="807" y="14855"/>
                    </a:lnTo>
                    <a:lnTo>
                      <a:pt x="404" y="13831"/>
                    </a:lnTo>
                    <a:lnTo>
                      <a:pt x="0" y="11782"/>
                    </a:lnTo>
                    <a:lnTo>
                      <a:pt x="0" y="9733"/>
                    </a:lnTo>
                    <a:lnTo>
                      <a:pt x="404" y="7684"/>
                    </a:lnTo>
                    <a:lnTo>
                      <a:pt x="807" y="6659"/>
                    </a:lnTo>
                    <a:lnTo>
                      <a:pt x="1413" y="5635"/>
                    </a:lnTo>
                    <a:lnTo>
                      <a:pt x="2019" y="4781"/>
                    </a:lnTo>
                    <a:lnTo>
                      <a:pt x="2826" y="3927"/>
                    </a:lnTo>
                    <a:lnTo>
                      <a:pt x="4643" y="2391"/>
                    </a:lnTo>
                    <a:lnTo>
                      <a:pt x="5652" y="1878"/>
                    </a:lnTo>
                    <a:lnTo>
                      <a:pt x="6662" y="1195"/>
                    </a:lnTo>
                    <a:lnTo>
                      <a:pt x="7873" y="854"/>
                    </a:lnTo>
                    <a:lnTo>
                      <a:pt x="10093" y="171"/>
                    </a:lnTo>
                    <a:lnTo>
                      <a:pt x="12516" y="0"/>
                    </a:lnTo>
                    <a:lnTo>
                      <a:pt x="14938" y="171"/>
                    </a:lnTo>
                    <a:lnTo>
                      <a:pt x="18572" y="1195"/>
                    </a:lnTo>
                    <a:lnTo>
                      <a:pt x="19581" y="1878"/>
                    </a:lnTo>
                    <a:lnTo>
                      <a:pt x="20591" y="2391"/>
                    </a:lnTo>
                    <a:lnTo>
                      <a:pt x="21600" y="3244"/>
                    </a:lnTo>
                    <a:lnTo>
                      <a:pt x="17159" y="7001"/>
                    </a:lnTo>
                    <a:lnTo>
                      <a:pt x="16150" y="6318"/>
                    </a:lnTo>
                    <a:lnTo>
                      <a:pt x="14938" y="5806"/>
                    </a:lnTo>
                    <a:lnTo>
                      <a:pt x="13727" y="5464"/>
                    </a:lnTo>
                    <a:lnTo>
                      <a:pt x="12516" y="5293"/>
                    </a:lnTo>
                    <a:lnTo>
                      <a:pt x="11305" y="5464"/>
                    </a:lnTo>
                    <a:lnTo>
                      <a:pt x="10093" y="5806"/>
                    </a:lnTo>
                    <a:lnTo>
                      <a:pt x="9084" y="6318"/>
                    </a:lnTo>
                    <a:lnTo>
                      <a:pt x="8075" y="7001"/>
                    </a:lnTo>
                    <a:lnTo>
                      <a:pt x="7267" y="7855"/>
                    </a:lnTo>
                    <a:lnTo>
                      <a:pt x="6662" y="8708"/>
                    </a:lnTo>
                    <a:lnTo>
                      <a:pt x="6258" y="9733"/>
                    </a:lnTo>
                    <a:lnTo>
                      <a:pt x="6258" y="11782"/>
                    </a:lnTo>
                    <a:lnTo>
                      <a:pt x="6662" y="12806"/>
                    </a:lnTo>
                    <a:lnTo>
                      <a:pt x="7267" y="13831"/>
                    </a:lnTo>
                    <a:lnTo>
                      <a:pt x="8075" y="14514"/>
                    </a:lnTo>
                    <a:lnTo>
                      <a:pt x="9084" y="15197"/>
                    </a:lnTo>
                    <a:lnTo>
                      <a:pt x="10093" y="15709"/>
                    </a:lnTo>
                    <a:lnTo>
                      <a:pt x="11305" y="16051"/>
                    </a:lnTo>
                    <a:lnTo>
                      <a:pt x="12516" y="16221"/>
                    </a:lnTo>
                    <a:lnTo>
                      <a:pt x="13727" y="16051"/>
                    </a:lnTo>
                    <a:lnTo>
                      <a:pt x="14938" y="15709"/>
                    </a:lnTo>
                    <a:lnTo>
                      <a:pt x="16150" y="15197"/>
                    </a:lnTo>
                    <a:lnTo>
                      <a:pt x="17159" y="14514"/>
                    </a:lnTo>
                    <a:lnTo>
                      <a:pt x="21600" y="18270"/>
                    </a:lnTo>
                    <a:lnTo>
                      <a:pt x="20591" y="19124"/>
                    </a:lnTo>
                    <a:lnTo>
                      <a:pt x="19581" y="19892"/>
                    </a:lnTo>
                    <a:lnTo>
                      <a:pt x="18572" y="20405"/>
                    </a:lnTo>
                    <a:lnTo>
                      <a:pt x="14938" y="21429"/>
                    </a:lnTo>
                    <a:lnTo>
                      <a:pt x="12516" y="21600"/>
                    </a:lnTo>
                    <a:close/>
                  </a:path>
                </a:pathLst>
              </a:custGeom>
              <a:solidFill>
                <a:srgbClr val="ffffff"/>
              </a:solidFill>
              <a:ln w="12600">
                <a:noFill/>
              </a:ln>
            </p:spPr>
            <p:style>
              <a:lnRef idx="0"/>
              <a:fillRef idx="0"/>
              <a:effectRef idx="0"/>
              <a:fontRef idx="minor"/>
            </p:style>
          </p:sp>
        </p:grpSp>
      </p:grpSp>
      <p:sp>
        <p:nvSpPr>
          <p:cNvPr id="743" name="CustomShape 206"/>
          <p:cNvSpPr/>
          <p:nvPr/>
        </p:nvSpPr>
        <p:spPr>
          <a:xfrm>
            <a:off x="0" y="10156680"/>
            <a:ext cx="20099880" cy="1147320"/>
          </a:xfrm>
          <a:prstGeom prst="rect">
            <a:avLst/>
          </a:prstGeom>
          <a:solidFill>
            <a:srgbClr val="ffffff"/>
          </a:solidFill>
          <a:ln w="12600">
            <a:noFill/>
          </a:ln>
        </p:spPr>
        <p:style>
          <a:lnRef idx="0"/>
          <a:fillRef idx="0"/>
          <a:effectRef idx="0"/>
          <a:fontRef idx="minor"/>
        </p:style>
      </p:sp>
      <p:pic>
        <p:nvPicPr>
          <p:cNvPr id="744" name="image4.png" descr=""/>
          <p:cNvPicPr/>
          <p:nvPr/>
        </p:nvPicPr>
        <p:blipFill>
          <a:blip r:embed="rId3"/>
          <a:stretch/>
        </p:blipFill>
        <p:spPr>
          <a:xfrm>
            <a:off x="1227240" y="3489480"/>
            <a:ext cx="8586000" cy="2631960"/>
          </a:xfrm>
          <a:prstGeom prst="rect">
            <a:avLst/>
          </a:prstGeom>
          <a:ln w="12600">
            <a:noFill/>
          </a:ln>
        </p:spPr>
      </p:pic>
      <p:pic>
        <p:nvPicPr>
          <p:cNvPr id="745" name="logo VNIIM_final-13.png" descr=""/>
          <p:cNvPicPr/>
          <p:nvPr/>
        </p:nvPicPr>
        <p:blipFill>
          <a:blip r:embed="rId4"/>
          <a:stretch/>
        </p:blipFill>
        <p:spPr>
          <a:xfrm>
            <a:off x="14701320" y="10042920"/>
            <a:ext cx="1983600" cy="1039680"/>
          </a:xfrm>
          <a:prstGeom prst="rect">
            <a:avLst/>
          </a:prstGeom>
          <a:ln w="12600">
            <a:noFill/>
          </a:ln>
        </p:spPr>
      </p:pic>
      <p:sp>
        <p:nvSpPr>
          <p:cNvPr id="746"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r>
              <a:rPr b="0" lang="ru-RU" sz="4400" spc="-1" strike="noStrike">
                <a:latin typeface="Arial"/>
              </a:rPr>
              <a:t>Для правки текста заглавия щёлкните мышью</a:t>
            </a:r>
            <a:endParaRPr b="0" lang="ru-RU" sz="4400" spc="-1" strike="noStrike">
              <a:latin typeface="Arial"/>
            </a:endParaRPr>
          </a:p>
        </p:txBody>
      </p:sp>
      <p:sp>
        <p:nvSpPr>
          <p:cNvPr id="747" name="PlaceHolder 2"/>
          <p:cNvSpPr>
            <a:spLocks noGrp="1"/>
          </p:cNvSpPr>
          <p:nvPr>
            <p:ph type="body"/>
          </p:nvPr>
        </p:nvSpPr>
        <p:spPr>
          <a:xfrm>
            <a:off x="1005120" y="2644560"/>
            <a:ext cx="18093240" cy="655524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ru-RU" sz="3200" spc="-1" strike="noStrike">
                <a:latin typeface="Arial"/>
              </a:rPr>
              <a:t>Для правки структуры щёлкните мышью</a:t>
            </a:r>
            <a:endParaRPr b="0" lang="ru-RU" sz="3200" spc="-1" strike="noStrike">
              <a:latin typeface="Arial"/>
            </a:endParaRPr>
          </a:p>
          <a:p>
            <a:pPr lvl="1" marL="864000" indent="-324000">
              <a:spcBef>
                <a:spcPts val="1134"/>
              </a:spcBef>
              <a:buClr>
                <a:srgbClr val="000000"/>
              </a:buClr>
              <a:buSzPct val="75000"/>
              <a:buFont typeface="Symbol" charset="2"/>
              <a:buChar char=""/>
            </a:pPr>
            <a:r>
              <a:rPr b="0" lang="ru-RU" sz="2800" spc="-1" strike="noStrike">
                <a:latin typeface="Arial"/>
              </a:rPr>
              <a:t>Второй уровень структуры</a:t>
            </a:r>
            <a:endParaRPr b="0" lang="ru-RU" sz="2800" spc="-1" strike="noStrike">
              <a:latin typeface="Arial"/>
            </a:endParaRPr>
          </a:p>
          <a:p>
            <a:pPr lvl="2" marL="1296000" indent="-288000">
              <a:spcBef>
                <a:spcPts val="850"/>
              </a:spcBef>
              <a:buClr>
                <a:srgbClr val="000000"/>
              </a:buClr>
              <a:buSzPct val="45000"/>
              <a:buFont typeface="Wingdings" charset="2"/>
              <a:buChar char=""/>
            </a:pPr>
            <a:r>
              <a:rPr b="0" lang="ru-RU" sz="2400" spc="-1" strike="noStrike">
                <a:latin typeface="Arial"/>
              </a:rPr>
              <a:t>Третий уровень структуры</a:t>
            </a:r>
            <a:endParaRPr b="0" lang="ru-RU" sz="2400" spc="-1" strike="noStrike">
              <a:latin typeface="Arial"/>
            </a:endParaRPr>
          </a:p>
          <a:p>
            <a:pPr lvl="3" marL="1728000" indent="-216000">
              <a:spcBef>
                <a:spcPts val="567"/>
              </a:spcBef>
              <a:buClr>
                <a:srgbClr val="000000"/>
              </a:buClr>
              <a:buSzPct val="75000"/>
              <a:buFont typeface="Symbol" charset="2"/>
              <a:buChar char=""/>
            </a:pPr>
            <a:r>
              <a:rPr b="0" lang="ru-RU" sz="2000" spc="-1" strike="noStrike">
                <a:latin typeface="Arial"/>
              </a:rPr>
              <a:t>Четвёртый уровень структуры</a:t>
            </a:r>
            <a:endParaRPr b="0" lang="ru-RU" sz="2000" spc="-1" strike="noStrike">
              <a:latin typeface="Arial"/>
            </a:endParaRPr>
          </a:p>
          <a:p>
            <a:pPr lvl="4" marL="2160000" indent="-216000">
              <a:spcBef>
                <a:spcPts val="283"/>
              </a:spcBef>
              <a:buClr>
                <a:srgbClr val="000000"/>
              </a:buClr>
              <a:buSzPct val="45000"/>
              <a:buFont typeface="Wingdings" charset="2"/>
              <a:buChar char=""/>
            </a:pPr>
            <a:r>
              <a:rPr b="0" lang="ru-RU" sz="2000" spc="-1" strike="noStrike">
                <a:latin typeface="Arial"/>
              </a:rPr>
              <a:t>Пятый уровень структуры</a:t>
            </a:r>
            <a:endParaRPr b="0" lang="ru-RU" sz="2000" spc="-1" strike="noStrike">
              <a:latin typeface="Arial"/>
            </a:endParaRPr>
          </a:p>
          <a:p>
            <a:pPr lvl="5" marL="2592000" indent="-216000">
              <a:spcBef>
                <a:spcPts val="283"/>
              </a:spcBef>
              <a:buClr>
                <a:srgbClr val="000000"/>
              </a:buClr>
              <a:buSzPct val="45000"/>
              <a:buFont typeface="Wingdings" charset="2"/>
              <a:buChar char=""/>
            </a:pPr>
            <a:r>
              <a:rPr b="0" lang="ru-RU" sz="2000" spc="-1" strike="noStrike">
                <a:latin typeface="Arial"/>
              </a:rPr>
              <a:t>Шестой уровень структуры</a:t>
            </a:r>
            <a:endParaRPr b="0" lang="ru-RU" sz="2000" spc="-1" strike="noStrike">
              <a:latin typeface="Arial"/>
            </a:endParaRPr>
          </a:p>
          <a:p>
            <a:pPr lvl="6" marL="3024000" indent="-216000">
              <a:spcBef>
                <a:spcPts val="283"/>
              </a:spcBef>
              <a:buClr>
                <a:srgbClr val="000000"/>
              </a:buClr>
              <a:buSzPct val="45000"/>
              <a:buFont typeface="Wingdings" charset="2"/>
              <a:buChar char=""/>
            </a:pPr>
            <a:r>
              <a:rPr b="0" lang="ru-RU" sz="2000" spc="-1" strike="noStrike">
                <a:latin typeface="Arial"/>
              </a:rPr>
              <a:t>Седьмой уровень структуры</a:t>
            </a:r>
            <a:endParaRPr b="0" lang="ru-RU"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grpSp>
        <p:nvGrpSpPr>
          <p:cNvPr id="784" name="Group 1"/>
          <p:cNvGrpSpPr/>
          <p:nvPr/>
        </p:nvGrpSpPr>
        <p:grpSpPr>
          <a:xfrm>
            <a:off x="1057680" y="544320"/>
            <a:ext cx="156960" cy="2031480"/>
            <a:chOff x="1057680" y="544320"/>
            <a:chExt cx="156960" cy="2031480"/>
          </a:xfrm>
        </p:grpSpPr>
        <p:sp>
          <p:nvSpPr>
            <p:cNvPr id="785" name="CustomShape 2"/>
            <p:cNvSpPr/>
            <p:nvPr/>
          </p:nvSpPr>
          <p:spPr>
            <a:xfrm>
              <a:off x="1057680" y="1015560"/>
              <a:ext cx="152640" cy="1136880"/>
            </a:xfrm>
            <a:prstGeom prst="rect">
              <a:avLst/>
            </a:prstGeom>
            <a:solidFill>
              <a:srgbClr val="000000"/>
            </a:solidFill>
            <a:ln w="12600">
              <a:noFill/>
            </a:ln>
          </p:spPr>
          <p:style>
            <a:lnRef idx="0"/>
            <a:fillRef idx="0"/>
            <a:effectRef idx="0"/>
            <a:fontRef idx="minor"/>
          </p:style>
        </p:sp>
        <p:sp>
          <p:nvSpPr>
            <p:cNvPr id="786" name="Line 3"/>
            <p:cNvSpPr/>
            <p:nvPr/>
          </p:nvSpPr>
          <p:spPr>
            <a:xfrm flipV="1">
              <a:off x="1214280" y="544320"/>
              <a:ext cx="360" cy="2031480"/>
            </a:xfrm>
            <a:prstGeom prst="line">
              <a:avLst/>
            </a:prstGeom>
            <a:ln w="20880">
              <a:solidFill>
                <a:srgbClr val="000000"/>
              </a:solidFill>
              <a:round/>
            </a:ln>
          </p:spPr>
          <p:style>
            <a:lnRef idx="0"/>
            <a:fillRef idx="0"/>
            <a:effectRef idx="0"/>
            <a:fontRef idx="minor"/>
          </p:style>
        </p:sp>
      </p:grpSp>
      <p:grpSp>
        <p:nvGrpSpPr>
          <p:cNvPr id="787" name="Group 4"/>
          <p:cNvGrpSpPr/>
          <p:nvPr/>
        </p:nvGrpSpPr>
        <p:grpSpPr>
          <a:xfrm>
            <a:off x="1689840" y="10250640"/>
            <a:ext cx="16717680" cy="289800"/>
            <a:chOff x="1689840" y="10250640"/>
            <a:chExt cx="16717680" cy="289800"/>
          </a:xfrm>
        </p:grpSpPr>
        <p:sp>
          <p:nvSpPr>
            <p:cNvPr id="788" name="Line 5"/>
            <p:cNvSpPr/>
            <p:nvPr/>
          </p:nvSpPr>
          <p:spPr>
            <a:xfrm>
              <a:off x="17912160" y="10457640"/>
              <a:ext cx="360" cy="82800"/>
            </a:xfrm>
            <a:prstGeom prst="line">
              <a:avLst/>
            </a:prstGeom>
            <a:ln w="42480">
              <a:solidFill>
                <a:srgbClr val="000000"/>
              </a:solidFill>
              <a:round/>
            </a:ln>
          </p:spPr>
          <p:style>
            <a:lnRef idx="0"/>
            <a:fillRef idx="0"/>
            <a:effectRef idx="0"/>
            <a:fontRef idx="minor"/>
          </p:style>
        </p:sp>
        <p:sp>
          <p:nvSpPr>
            <p:cNvPr id="789" name="Line 6"/>
            <p:cNvSpPr/>
            <p:nvPr/>
          </p:nvSpPr>
          <p:spPr>
            <a:xfrm>
              <a:off x="18036000" y="10457640"/>
              <a:ext cx="360" cy="82800"/>
            </a:xfrm>
            <a:prstGeom prst="line">
              <a:avLst/>
            </a:prstGeom>
            <a:ln w="42480">
              <a:solidFill>
                <a:srgbClr val="000000"/>
              </a:solidFill>
              <a:round/>
            </a:ln>
          </p:spPr>
          <p:style>
            <a:lnRef idx="0"/>
            <a:fillRef idx="0"/>
            <a:effectRef idx="0"/>
            <a:fontRef idx="minor"/>
          </p:style>
        </p:sp>
        <p:sp>
          <p:nvSpPr>
            <p:cNvPr id="790" name="Line 7"/>
            <p:cNvSpPr/>
            <p:nvPr/>
          </p:nvSpPr>
          <p:spPr>
            <a:xfrm>
              <a:off x="18159480" y="10457640"/>
              <a:ext cx="360" cy="82800"/>
            </a:xfrm>
            <a:prstGeom prst="line">
              <a:avLst/>
            </a:prstGeom>
            <a:ln w="42480">
              <a:solidFill>
                <a:srgbClr val="000000"/>
              </a:solidFill>
              <a:round/>
            </a:ln>
          </p:spPr>
          <p:style>
            <a:lnRef idx="0"/>
            <a:fillRef idx="0"/>
            <a:effectRef idx="0"/>
            <a:fontRef idx="minor"/>
          </p:style>
        </p:sp>
        <p:sp>
          <p:nvSpPr>
            <p:cNvPr id="791" name="Line 8"/>
            <p:cNvSpPr/>
            <p:nvPr/>
          </p:nvSpPr>
          <p:spPr>
            <a:xfrm>
              <a:off x="18283320" y="10457640"/>
              <a:ext cx="360" cy="82800"/>
            </a:xfrm>
            <a:prstGeom prst="line">
              <a:avLst/>
            </a:prstGeom>
            <a:ln w="42480">
              <a:solidFill>
                <a:srgbClr val="000000"/>
              </a:solidFill>
              <a:round/>
            </a:ln>
          </p:spPr>
          <p:style>
            <a:lnRef idx="0"/>
            <a:fillRef idx="0"/>
            <a:effectRef idx="0"/>
            <a:fontRef idx="minor"/>
          </p:style>
        </p:sp>
        <p:sp>
          <p:nvSpPr>
            <p:cNvPr id="792" name="Line 9"/>
            <p:cNvSpPr/>
            <p:nvPr/>
          </p:nvSpPr>
          <p:spPr>
            <a:xfrm>
              <a:off x="18407160" y="10416600"/>
              <a:ext cx="360" cy="123840"/>
            </a:xfrm>
            <a:prstGeom prst="line">
              <a:avLst/>
            </a:prstGeom>
            <a:ln w="42480">
              <a:solidFill>
                <a:srgbClr val="000000"/>
              </a:solidFill>
              <a:round/>
            </a:ln>
          </p:spPr>
          <p:style>
            <a:lnRef idx="0"/>
            <a:fillRef idx="0"/>
            <a:effectRef idx="0"/>
            <a:fontRef idx="minor"/>
          </p:style>
        </p:sp>
        <p:sp>
          <p:nvSpPr>
            <p:cNvPr id="793" name="Line 10"/>
            <p:cNvSpPr/>
            <p:nvPr/>
          </p:nvSpPr>
          <p:spPr>
            <a:xfrm>
              <a:off x="15932160" y="10416600"/>
              <a:ext cx="360" cy="123840"/>
            </a:xfrm>
            <a:prstGeom prst="line">
              <a:avLst/>
            </a:prstGeom>
            <a:ln w="42480">
              <a:solidFill>
                <a:srgbClr val="000000"/>
              </a:solidFill>
              <a:round/>
            </a:ln>
          </p:spPr>
          <p:style>
            <a:lnRef idx="0"/>
            <a:fillRef idx="0"/>
            <a:effectRef idx="0"/>
            <a:fontRef idx="minor"/>
          </p:style>
        </p:sp>
        <p:sp>
          <p:nvSpPr>
            <p:cNvPr id="794" name="Line 11"/>
            <p:cNvSpPr/>
            <p:nvPr/>
          </p:nvSpPr>
          <p:spPr>
            <a:xfrm>
              <a:off x="16055640" y="10457640"/>
              <a:ext cx="360" cy="82800"/>
            </a:xfrm>
            <a:prstGeom prst="line">
              <a:avLst/>
            </a:prstGeom>
            <a:ln w="42480">
              <a:solidFill>
                <a:srgbClr val="000000"/>
              </a:solidFill>
              <a:round/>
            </a:ln>
          </p:spPr>
          <p:style>
            <a:lnRef idx="0"/>
            <a:fillRef idx="0"/>
            <a:effectRef idx="0"/>
            <a:fontRef idx="minor"/>
          </p:style>
        </p:sp>
        <p:sp>
          <p:nvSpPr>
            <p:cNvPr id="795" name="Line 12"/>
            <p:cNvSpPr/>
            <p:nvPr/>
          </p:nvSpPr>
          <p:spPr>
            <a:xfrm>
              <a:off x="16179480" y="10457640"/>
              <a:ext cx="360" cy="82800"/>
            </a:xfrm>
            <a:prstGeom prst="line">
              <a:avLst/>
            </a:prstGeom>
            <a:ln w="42480">
              <a:solidFill>
                <a:srgbClr val="000000"/>
              </a:solidFill>
              <a:round/>
            </a:ln>
          </p:spPr>
          <p:style>
            <a:lnRef idx="0"/>
            <a:fillRef idx="0"/>
            <a:effectRef idx="0"/>
            <a:fontRef idx="minor"/>
          </p:style>
        </p:sp>
        <p:sp>
          <p:nvSpPr>
            <p:cNvPr id="796" name="Line 13"/>
            <p:cNvSpPr/>
            <p:nvPr/>
          </p:nvSpPr>
          <p:spPr>
            <a:xfrm>
              <a:off x="16303320" y="10457640"/>
              <a:ext cx="360" cy="82800"/>
            </a:xfrm>
            <a:prstGeom prst="line">
              <a:avLst/>
            </a:prstGeom>
            <a:ln w="42480">
              <a:solidFill>
                <a:srgbClr val="000000"/>
              </a:solidFill>
              <a:round/>
            </a:ln>
          </p:spPr>
          <p:style>
            <a:lnRef idx="0"/>
            <a:fillRef idx="0"/>
            <a:effectRef idx="0"/>
            <a:fontRef idx="minor"/>
          </p:style>
        </p:sp>
        <p:sp>
          <p:nvSpPr>
            <p:cNvPr id="797" name="Line 14"/>
            <p:cNvSpPr/>
            <p:nvPr/>
          </p:nvSpPr>
          <p:spPr>
            <a:xfrm>
              <a:off x="16427160" y="10457640"/>
              <a:ext cx="360" cy="82800"/>
            </a:xfrm>
            <a:prstGeom prst="line">
              <a:avLst/>
            </a:prstGeom>
            <a:ln w="42480">
              <a:solidFill>
                <a:srgbClr val="000000"/>
              </a:solidFill>
              <a:round/>
            </a:ln>
          </p:spPr>
          <p:style>
            <a:lnRef idx="0"/>
            <a:fillRef idx="0"/>
            <a:effectRef idx="0"/>
            <a:fontRef idx="minor"/>
          </p:style>
        </p:sp>
        <p:sp>
          <p:nvSpPr>
            <p:cNvPr id="798" name="Line 15"/>
            <p:cNvSpPr/>
            <p:nvPr/>
          </p:nvSpPr>
          <p:spPr>
            <a:xfrm>
              <a:off x="16551000" y="10416600"/>
              <a:ext cx="360" cy="123840"/>
            </a:xfrm>
            <a:prstGeom prst="line">
              <a:avLst/>
            </a:prstGeom>
            <a:ln w="42480">
              <a:solidFill>
                <a:srgbClr val="000000"/>
              </a:solidFill>
              <a:round/>
            </a:ln>
          </p:spPr>
          <p:style>
            <a:lnRef idx="0"/>
            <a:fillRef idx="0"/>
            <a:effectRef idx="0"/>
            <a:fontRef idx="minor"/>
          </p:style>
        </p:sp>
        <p:sp>
          <p:nvSpPr>
            <p:cNvPr id="799" name="Line 16"/>
            <p:cNvSpPr/>
            <p:nvPr/>
          </p:nvSpPr>
          <p:spPr>
            <a:xfrm>
              <a:off x="15312960" y="10416600"/>
              <a:ext cx="360" cy="123840"/>
            </a:xfrm>
            <a:prstGeom prst="line">
              <a:avLst/>
            </a:prstGeom>
            <a:ln w="42480">
              <a:solidFill>
                <a:srgbClr val="000000"/>
              </a:solidFill>
              <a:round/>
            </a:ln>
          </p:spPr>
          <p:style>
            <a:lnRef idx="0"/>
            <a:fillRef idx="0"/>
            <a:effectRef idx="0"/>
            <a:fontRef idx="minor"/>
          </p:style>
        </p:sp>
        <p:sp>
          <p:nvSpPr>
            <p:cNvPr id="800" name="Line 17"/>
            <p:cNvSpPr/>
            <p:nvPr/>
          </p:nvSpPr>
          <p:spPr>
            <a:xfrm>
              <a:off x="15436800" y="10457640"/>
              <a:ext cx="360" cy="82800"/>
            </a:xfrm>
            <a:prstGeom prst="line">
              <a:avLst/>
            </a:prstGeom>
            <a:ln w="42480">
              <a:solidFill>
                <a:srgbClr val="000000"/>
              </a:solidFill>
              <a:round/>
            </a:ln>
          </p:spPr>
          <p:style>
            <a:lnRef idx="0"/>
            <a:fillRef idx="0"/>
            <a:effectRef idx="0"/>
            <a:fontRef idx="minor"/>
          </p:style>
        </p:sp>
        <p:sp>
          <p:nvSpPr>
            <p:cNvPr id="801" name="Line 18"/>
            <p:cNvSpPr/>
            <p:nvPr/>
          </p:nvSpPr>
          <p:spPr>
            <a:xfrm>
              <a:off x="15560640" y="10457640"/>
              <a:ext cx="360" cy="82800"/>
            </a:xfrm>
            <a:prstGeom prst="line">
              <a:avLst/>
            </a:prstGeom>
            <a:ln w="42480">
              <a:solidFill>
                <a:srgbClr val="000000"/>
              </a:solidFill>
              <a:round/>
            </a:ln>
          </p:spPr>
          <p:style>
            <a:lnRef idx="0"/>
            <a:fillRef idx="0"/>
            <a:effectRef idx="0"/>
            <a:fontRef idx="minor"/>
          </p:style>
        </p:sp>
        <p:sp>
          <p:nvSpPr>
            <p:cNvPr id="802" name="Line 19"/>
            <p:cNvSpPr/>
            <p:nvPr/>
          </p:nvSpPr>
          <p:spPr>
            <a:xfrm>
              <a:off x="15684480" y="10457640"/>
              <a:ext cx="360" cy="82800"/>
            </a:xfrm>
            <a:prstGeom prst="line">
              <a:avLst/>
            </a:prstGeom>
            <a:ln w="42480">
              <a:solidFill>
                <a:srgbClr val="000000"/>
              </a:solidFill>
              <a:round/>
            </a:ln>
          </p:spPr>
          <p:style>
            <a:lnRef idx="0"/>
            <a:fillRef idx="0"/>
            <a:effectRef idx="0"/>
            <a:fontRef idx="minor"/>
          </p:style>
        </p:sp>
        <p:sp>
          <p:nvSpPr>
            <p:cNvPr id="803" name="Line 20"/>
            <p:cNvSpPr/>
            <p:nvPr/>
          </p:nvSpPr>
          <p:spPr>
            <a:xfrm>
              <a:off x="15808320" y="10457640"/>
              <a:ext cx="360" cy="82800"/>
            </a:xfrm>
            <a:prstGeom prst="line">
              <a:avLst/>
            </a:prstGeom>
            <a:ln w="42480">
              <a:solidFill>
                <a:srgbClr val="000000"/>
              </a:solidFill>
              <a:round/>
            </a:ln>
          </p:spPr>
          <p:style>
            <a:lnRef idx="0"/>
            <a:fillRef idx="0"/>
            <a:effectRef idx="0"/>
            <a:fontRef idx="minor"/>
          </p:style>
        </p:sp>
        <p:sp>
          <p:nvSpPr>
            <p:cNvPr id="804" name="Line 21"/>
            <p:cNvSpPr/>
            <p:nvPr/>
          </p:nvSpPr>
          <p:spPr>
            <a:xfrm>
              <a:off x="14694120" y="10416600"/>
              <a:ext cx="360" cy="123840"/>
            </a:xfrm>
            <a:prstGeom prst="line">
              <a:avLst/>
            </a:prstGeom>
            <a:ln w="42480">
              <a:solidFill>
                <a:srgbClr val="000000"/>
              </a:solidFill>
              <a:round/>
            </a:ln>
          </p:spPr>
          <p:style>
            <a:lnRef idx="0"/>
            <a:fillRef idx="0"/>
            <a:effectRef idx="0"/>
            <a:fontRef idx="minor"/>
          </p:style>
        </p:sp>
        <p:sp>
          <p:nvSpPr>
            <p:cNvPr id="805" name="Line 22"/>
            <p:cNvSpPr/>
            <p:nvPr/>
          </p:nvSpPr>
          <p:spPr>
            <a:xfrm>
              <a:off x="14817960" y="10457640"/>
              <a:ext cx="360" cy="82800"/>
            </a:xfrm>
            <a:prstGeom prst="line">
              <a:avLst/>
            </a:prstGeom>
            <a:ln w="42480">
              <a:solidFill>
                <a:srgbClr val="000000"/>
              </a:solidFill>
              <a:round/>
            </a:ln>
          </p:spPr>
          <p:style>
            <a:lnRef idx="0"/>
            <a:fillRef idx="0"/>
            <a:effectRef idx="0"/>
            <a:fontRef idx="minor"/>
          </p:style>
        </p:sp>
        <p:sp>
          <p:nvSpPr>
            <p:cNvPr id="806" name="Line 23"/>
            <p:cNvSpPr/>
            <p:nvPr/>
          </p:nvSpPr>
          <p:spPr>
            <a:xfrm>
              <a:off x="14941440" y="10457640"/>
              <a:ext cx="360" cy="82800"/>
            </a:xfrm>
            <a:prstGeom prst="line">
              <a:avLst/>
            </a:prstGeom>
            <a:ln w="42480">
              <a:solidFill>
                <a:srgbClr val="000000"/>
              </a:solidFill>
              <a:round/>
            </a:ln>
          </p:spPr>
          <p:style>
            <a:lnRef idx="0"/>
            <a:fillRef idx="0"/>
            <a:effectRef idx="0"/>
            <a:fontRef idx="minor"/>
          </p:style>
        </p:sp>
        <p:sp>
          <p:nvSpPr>
            <p:cNvPr id="807" name="Line 24"/>
            <p:cNvSpPr/>
            <p:nvPr/>
          </p:nvSpPr>
          <p:spPr>
            <a:xfrm>
              <a:off x="15065280" y="10457640"/>
              <a:ext cx="360" cy="82800"/>
            </a:xfrm>
            <a:prstGeom prst="line">
              <a:avLst/>
            </a:prstGeom>
            <a:ln w="42480">
              <a:solidFill>
                <a:srgbClr val="000000"/>
              </a:solidFill>
              <a:round/>
            </a:ln>
          </p:spPr>
          <p:style>
            <a:lnRef idx="0"/>
            <a:fillRef idx="0"/>
            <a:effectRef idx="0"/>
            <a:fontRef idx="minor"/>
          </p:style>
        </p:sp>
        <p:sp>
          <p:nvSpPr>
            <p:cNvPr id="808" name="Line 25"/>
            <p:cNvSpPr/>
            <p:nvPr/>
          </p:nvSpPr>
          <p:spPr>
            <a:xfrm>
              <a:off x="15189120" y="10457640"/>
              <a:ext cx="360" cy="82800"/>
            </a:xfrm>
            <a:prstGeom prst="line">
              <a:avLst/>
            </a:prstGeom>
            <a:ln w="42480">
              <a:solidFill>
                <a:srgbClr val="000000"/>
              </a:solidFill>
              <a:round/>
            </a:ln>
          </p:spPr>
          <p:style>
            <a:lnRef idx="0"/>
            <a:fillRef idx="0"/>
            <a:effectRef idx="0"/>
            <a:fontRef idx="minor"/>
          </p:style>
        </p:sp>
        <p:sp>
          <p:nvSpPr>
            <p:cNvPr id="809" name="Line 26"/>
            <p:cNvSpPr/>
            <p:nvPr/>
          </p:nvSpPr>
          <p:spPr>
            <a:xfrm>
              <a:off x="14074200" y="10416600"/>
              <a:ext cx="360" cy="123840"/>
            </a:xfrm>
            <a:prstGeom prst="line">
              <a:avLst/>
            </a:prstGeom>
            <a:ln w="42480">
              <a:solidFill>
                <a:srgbClr val="000000"/>
              </a:solidFill>
              <a:round/>
            </a:ln>
          </p:spPr>
          <p:style>
            <a:lnRef idx="0"/>
            <a:fillRef idx="0"/>
            <a:effectRef idx="0"/>
            <a:fontRef idx="minor"/>
          </p:style>
        </p:sp>
        <p:sp>
          <p:nvSpPr>
            <p:cNvPr id="810" name="Line 27"/>
            <p:cNvSpPr/>
            <p:nvPr/>
          </p:nvSpPr>
          <p:spPr>
            <a:xfrm>
              <a:off x="14198040" y="10457640"/>
              <a:ext cx="360" cy="82800"/>
            </a:xfrm>
            <a:prstGeom prst="line">
              <a:avLst/>
            </a:prstGeom>
            <a:ln w="42480">
              <a:solidFill>
                <a:srgbClr val="000000"/>
              </a:solidFill>
              <a:round/>
            </a:ln>
          </p:spPr>
          <p:style>
            <a:lnRef idx="0"/>
            <a:fillRef idx="0"/>
            <a:effectRef idx="0"/>
            <a:fontRef idx="minor"/>
          </p:style>
        </p:sp>
        <p:sp>
          <p:nvSpPr>
            <p:cNvPr id="811" name="Line 28"/>
            <p:cNvSpPr/>
            <p:nvPr/>
          </p:nvSpPr>
          <p:spPr>
            <a:xfrm>
              <a:off x="14321880" y="10457640"/>
              <a:ext cx="360" cy="82800"/>
            </a:xfrm>
            <a:prstGeom prst="line">
              <a:avLst/>
            </a:prstGeom>
            <a:ln w="42480">
              <a:solidFill>
                <a:srgbClr val="000000"/>
              </a:solidFill>
              <a:round/>
            </a:ln>
          </p:spPr>
          <p:style>
            <a:lnRef idx="0"/>
            <a:fillRef idx="0"/>
            <a:effectRef idx="0"/>
            <a:fontRef idx="minor"/>
          </p:style>
        </p:sp>
        <p:sp>
          <p:nvSpPr>
            <p:cNvPr id="812" name="Line 29"/>
            <p:cNvSpPr/>
            <p:nvPr/>
          </p:nvSpPr>
          <p:spPr>
            <a:xfrm>
              <a:off x="14445720" y="10457640"/>
              <a:ext cx="360" cy="82800"/>
            </a:xfrm>
            <a:prstGeom prst="line">
              <a:avLst/>
            </a:prstGeom>
            <a:ln w="42480">
              <a:solidFill>
                <a:srgbClr val="000000"/>
              </a:solidFill>
              <a:round/>
            </a:ln>
          </p:spPr>
          <p:style>
            <a:lnRef idx="0"/>
            <a:fillRef idx="0"/>
            <a:effectRef idx="0"/>
            <a:fontRef idx="minor"/>
          </p:style>
        </p:sp>
        <p:sp>
          <p:nvSpPr>
            <p:cNvPr id="813" name="Line 30"/>
            <p:cNvSpPr/>
            <p:nvPr/>
          </p:nvSpPr>
          <p:spPr>
            <a:xfrm>
              <a:off x="14570280" y="10457640"/>
              <a:ext cx="360" cy="82800"/>
            </a:xfrm>
            <a:prstGeom prst="line">
              <a:avLst/>
            </a:prstGeom>
            <a:ln w="42480">
              <a:solidFill>
                <a:srgbClr val="000000"/>
              </a:solidFill>
              <a:round/>
            </a:ln>
          </p:spPr>
          <p:style>
            <a:lnRef idx="0"/>
            <a:fillRef idx="0"/>
            <a:effectRef idx="0"/>
            <a:fontRef idx="minor"/>
          </p:style>
        </p:sp>
        <p:sp>
          <p:nvSpPr>
            <p:cNvPr id="814" name="Line 31"/>
            <p:cNvSpPr/>
            <p:nvPr/>
          </p:nvSpPr>
          <p:spPr>
            <a:xfrm>
              <a:off x="13455360" y="10416600"/>
              <a:ext cx="360" cy="123840"/>
            </a:xfrm>
            <a:prstGeom prst="line">
              <a:avLst/>
            </a:prstGeom>
            <a:ln w="42480">
              <a:solidFill>
                <a:srgbClr val="000000"/>
              </a:solidFill>
              <a:round/>
            </a:ln>
          </p:spPr>
          <p:style>
            <a:lnRef idx="0"/>
            <a:fillRef idx="0"/>
            <a:effectRef idx="0"/>
            <a:fontRef idx="minor"/>
          </p:style>
        </p:sp>
        <p:sp>
          <p:nvSpPr>
            <p:cNvPr id="815" name="Line 32"/>
            <p:cNvSpPr/>
            <p:nvPr/>
          </p:nvSpPr>
          <p:spPr>
            <a:xfrm>
              <a:off x="13579200" y="10457640"/>
              <a:ext cx="360" cy="82800"/>
            </a:xfrm>
            <a:prstGeom prst="line">
              <a:avLst/>
            </a:prstGeom>
            <a:ln w="42480">
              <a:solidFill>
                <a:srgbClr val="000000"/>
              </a:solidFill>
              <a:round/>
            </a:ln>
          </p:spPr>
          <p:style>
            <a:lnRef idx="0"/>
            <a:fillRef idx="0"/>
            <a:effectRef idx="0"/>
            <a:fontRef idx="minor"/>
          </p:style>
        </p:sp>
        <p:sp>
          <p:nvSpPr>
            <p:cNvPr id="816" name="Line 33"/>
            <p:cNvSpPr/>
            <p:nvPr/>
          </p:nvSpPr>
          <p:spPr>
            <a:xfrm>
              <a:off x="13703040" y="10457640"/>
              <a:ext cx="360" cy="82800"/>
            </a:xfrm>
            <a:prstGeom prst="line">
              <a:avLst/>
            </a:prstGeom>
            <a:ln w="42480">
              <a:solidFill>
                <a:srgbClr val="000000"/>
              </a:solidFill>
              <a:round/>
            </a:ln>
          </p:spPr>
          <p:style>
            <a:lnRef idx="0"/>
            <a:fillRef idx="0"/>
            <a:effectRef idx="0"/>
            <a:fontRef idx="minor"/>
          </p:style>
        </p:sp>
        <p:sp>
          <p:nvSpPr>
            <p:cNvPr id="817" name="Line 34"/>
            <p:cNvSpPr/>
            <p:nvPr/>
          </p:nvSpPr>
          <p:spPr>
            <a:xfrm>
              <a:off x="13826880" y="10457640"/>
              <a:ext cx="360" cy="82800"/>
            </a:xfrm>
            <a:prstGeom prst="line">
              <a:avLst/>
            </a:prstGeom>
            <a:ln w="42480">
              <a:solidFill>
                <a:srgbClr val="000000"/>
              </a:solidFill>
              <a:round/>
            </a:ln>
          </p:spPr>
          <p:style>
            <a:lnRef idx="0"/>
            <a:fillRef idx="0"/>
            <a:effectRef idx="0"/>
            <a:fontRef idx="minor"/>
          </p:style>
        </p:sp>
        <p:sp>
          <p:nvSpPr>
            <p:cNvPr id="818" name="Line 35"/>
            <p:cNvSpPr/>
            <p:nvPr/>
          </p:nvSpPr>
          <p:spPr>
            <a:xfrm>
              <a:off x="13950360" y="10457640"/>
              <a:ext cx="360" cy="82800"/>
            </a:xfrm>
            <a:prstGeom prst="line">
              <a:avLst/>
            </a:prstGeom>
            <a:ln w="42480">
              <a:solidFill>
                <a:srgbClr val="000000"/>
              </a:solidFill>
              <a:round/>
            </a:ln>
          </p:spPr>
          <p:style>
            <a:lnRef idx="0"/>
            <a:fillRef idx="0"/>
            <a:effectRef idx="0"/>
            <a:fontRef idx="minor"/>
          </p:style>
        </p:sp>
        <p:sp>
          <p:nvSpPr>
            <p:cNvPr id="819" name="Line 36"/>
            <p:cNvSpPr/>
            <p:nvPr/>
          </p:nvSpPr>
          <p:spPr>
            <a:xfrm>
              <a:off x="12836160" y="10416600"/>
              <a:ext cx="360" cy="123840"/>
            </a:xfrm>
            <a:prstGeom prst="line">
              <a:avLst/>
            </a:prstGeom>
            <a:ln w="42480">
              <a:solidFill>
                <a:srgbClr val="000000"/>
              </a:solidFill>
              <a:round/>
            </a:ln>
          </p:spPr>
          <p:style>
            <a:lnRef idx="0"/>
            <a:fillRef idx="0"/>
            <a:effectRef idx="0"/>
            <a:fontRef idx="minor"/>
          </p:style>
        </p:sp>
        <p:sp>
          <p:nvSpPr>
            <p:cNvPr id="820" name="Line 37"/>
            <p:cNvSpPr/>
            <p:nvPr/>
          </p:nvSpPr>
          <p:spPr>
            <a:xfrm>
              <a:off x="12960000" y="10457640"/>
              <a:ext cx="360" cy="82800"/>
            </a:xfrm>
            <a:prstGeom prst="line">
              <a:avLst/>
            </a:prstGeom>
            <a:ln w="42480">
              <a:solidFill>
                <a:srgbClr val="000000"/>
              </a:solidFill>
              <a:round/>
            </a:ln>
          </p:spPr>
          <p:style>
            <a:lnRef idx="0"/>
            <a:fillRef idx="0"/>
            <a:effectRef idx="0"/>
            <a:fontRef idx="minor"/>
          </p:style>
        </p:sp>
        <p:sp>
          <p:nvSpPr>
            <p:cNvPr id="821" name="Line 38"/>
            <p:cNvSpPr/>
            <p:nvPr/>
          </p:nvSpPr>
          <p:spPr>
            <a:xfrm>
              <a:off x="13083840" y="10457640"/>
              <a:ext cx="360" cy="82800"/>
            </a:xfrm>
            <a:prstGeom prst="line">
              <a:avLst/>
            </a:prstGeom>
            <a:ln w="42480">
              <a:solidFill>
                <a:srgbClr val="000000"/>
              </a:solidFill>
              <a:round/>
            </a:ln>
          </p:spPr>
          <p:style>
            <a:lnRef idx="0"/>
            <a:fillRef idx="0"/>
            <a:effectRef idx="0"/>
            <a:fontRef idx="minor"/>
          </p:style>
        </p:sp>
        <p:sp>
          <p:nvSpPr>
            <p:cNvPr id="822" name="Line 39"/>
            <p:cNvSpPr/>
            <p:nvPr/>
          </p:nvSpPr>
          <p:spPr>
            <a:xfrm>
              <a:off x="13207680" y="10457640"/>
              <a:ext cx="360" cy="82800"/>
            </a:xfrm>
            <a:prstGeom prst="line">
              <a:avLst/>
            </a:prstGeom>
            <a:ln w="42480">
              <a:solidFill>
                <a:srgbClr val="000000"/>
              </a:solidFill>
              <a:round/>
            </a:ln>
          </p:spPr>
          <p:style>
            <a:lnRef idx="0"/>
            <a:fillRef idx="0"/>
            <a:effectRef idx="0"/>
            <a:fontRef idx="minor"/>
          </p:style>
        </p:sp>
        <p:sp>
          <p:nvSpPr>
            <p:cNvPr id="823" name="Line 40"/>
            <p:cNvSpPr/>
            <p:nvPr/>
          </p:nvSpPr>
          <p:spPr>
            <a:xfrm>
              <a:off x="13331520" y="10457640"/>
              <a:ext cx="360" cy="82800"/>
            </a:xfrm>
            <a:prstGeom prst="line">
              <a:avLst/>
            </a:prstGeom>
            <a:ln w="42480">
              <a:solidFill>
                <a:srgbClr val="000000"/>
              </a:solidFill>
              <a:round/>
            </a:ln>
          </p:spPr>
          <p:style>
            <a:lnRef idx="0"/>
            <a:fillRef idx="0"/>
            <a:effectRef idx="0"/>
            <a:fontRef idx="minor"/>
          </p:style>
        </p:sp>
        <p:sp>
          <p:nvSpPr>
            <p:cNvPr id="824" name="Line 41"/>
            <p:cNvSpPr/>
            <p:nvPr/>
          </p:nvSpPr>
          <p:spPr>
            <a:xfrm>
              <a:off x="12217320" y="10416600"/>
              <a:ext cx="360" cy="123840"/>
            </a:xfrm>
            <a:prstGeom prst="line">
              <a:avLst/>
            </a:prstGeom>
            <a:ln w="42480">
              <a:solidFill>
                <a:srgbClr val="000000"/>
              </a:solidFill>
              <a:round/>
            </a:ln>
          </p:spPr>
          <p:style>
            <a:lnRef idx="0"/>
            <a:fillRef idx="0"/>
            <a:effectRef idx="0"/>
            <a:fontRef idx="minor"/>
          </p:style>
        </p:sp>
        <p:sp>
          <p:nvSpPr>
            <p:cNvPr id="825" name="Line 42"/>
            <p:cNvSpPr/>
            <p:nvPr/>
          </p:nvSpPr>
          <p:spPr>
            <a:xfrm>
              <a:off x="12341160" y="10457640"/>
              <a:ext cx="360" cy="82800"/>
            </a:xfrm>
            <a:prstGeom prst="line">
              <a:avLst/>
            </a:prstGeom>
            <a:ln w="42480">
              <a:solidFill>
                <a:srgbClr val="000000"/>
              </a:solidFill>
              <a:round/>
            </a:ln>
          </p:spPr>
          <p:style>
            <a:lnRef idx="0"/>
            <a:fillRef idx="0"/>
            <a:effectRef idx="0"/>
            <a:fontRef idx="minor"/>
          </p:style>
        </p:sp>
        <p:sp>
          <p:nvSpPr>
            <p:cNvPr id="826" name="Line 43"/>
            <p:cNvSpPr/>
            <p:nvPr/>
          </p:nvSpPr>
          <p:spPr>
            <a:xfrm>
              <a:off x="12465000" y="10457640"/>
              <a:ext cx="360" cy="82800"/>
            </a:xfrm>
            <a:prstGeom prst="line">
              <a:avLst/>
            </a:prstGeom>
            <a:ln w="42480">
              <a:solidFill>
                <a:srgbClr val="000000"/>
              </a:solidFill>
              <a:round/>
            </a:ln>
          </p:spPr>
          <p:style>
            <a:lnRef idx="0"/>
            <a:fillRef idx="0"/>
            <a:effectRef idx="0"/>
            <a:fontRef idx="minor"/>
          </p:style>
        </p:sp>
        <p:sp>
          <p:nvSpPr>
            <p:cNvPr id="827" name="Line 44"/>
            <p:cNvSpPr/>
            <p:nvPr/>
          </p:nvSpPr>
          <p:spPr>
            <a:xfrm>
              <a:off x="12588840" y="10457640"/>
              <a:ext cx="360" cy="82800"/>
            </a:xfrm>
            <a:prstGeom prst="line">
              <a:avLst/>
            </a:prstGeom>
            <a:ln w="42480">
              <a:solidFill>
                <a:srgbClr val="000000"/>
              </a:solidFill>
              <a:round/>
            </a:ln>
          </p:spPr>
          <p:style>
            <a:lnRef idx="0"/>
            <a:fillRef idx="0"/>
            <a:effectRef idx="0"/>
            <a:fontRef idx="minor"/>
          </p:style>
        </p:sp>
        <p:sp>
          <p:nvSpPr>
            <p:cNvPr id="828" name="Line 45"/>
            <p:cNvSpPr/>
            <p:nvPr/>
          </p:nvSpPr>
          <p:spPr>
            <a:xfrm>
              <a:off x="12712680" y="10457640"/>
              <a:ext cx="360" cy="82800"/>
            </a:xfrm>
            <a:prstGeom prst="line">
              <a:avLst/>
            </a:prstGeom>
            <a:ln w="42480">
              <a:solidFill>
                <a:srgbClr val="000000"/>
              </a:solidFill>
              <a:round/>
            </a:ln>
          </p:spPr>
          <p:style>
            <a:lnRef idx="0"/>
            <a:fillRef idx="0"/>
            <a:effectRef idx="0"/>
            <a:fontRef idx="minor"/>
          </p:style>
        </p:sp>
        <p:sp>
          <p:nvSpPr>
            <p:cNvPr id="829" name="Line 46"/>
            <p:cNvSpPr/>
            <p:nvPr/>
          </p:nvSpPr>
          <p:spPr>
            <a:xfrm>
              <a:off x="11598480" y="10416600"/>
              <a:ext cx="360" cy="123840"/>
            </a:xfrm>
            <a:prstGeom prst="line">
              <a:avLst/>
            </a:prstGeom>
            <a:ln w="42480">
              <a:solidFill>
                <a:srgbClr val="000000"/>
              </a:solidFill>
              <a:round/>
            </a:ln>
          </p:spPr>
          <p:style>
            <a:lnRef idx="0"/>
            <a:fillRef idx="0"/>
            <a:effectRef idx="0"/>
            <a:fontRef idx="minor"/>
          </p:style>
        </p:sp>
        <p:sp>
          <p:nvSpPr>
            <p:cNvPr id="830" name="Line 47"/>
            <p:cNvSpPr/>
            <p:nvPr/>
          </p:nvSpPr>
          <p:spPr>
            <a:xfrm>
              <a:off x="11722320" y="10457640"/>
              <a:ext cx="360" cy="82800"/>
            </a:xfrm>
            <a:prstGeom prst="line">
              <a:avLst/>
            </a:prstGeom>
            <a:ln w="42480">
              <a:solidFill>
                <a:srgbClr val="000000"/>
              </a:solidFill>
              <a:round/>
            </a:ln>
          </p:spPr>
          <p:style>
            <a:lnRef idx="0"/>
            <a:fillRef idx="0"/>
            <a:effectRef idx="0"/>
            <a:fontRef idx="minor"/>
          </p:style>
        </p:sp>
        <p:sp>
          <p:nvSpPr>
            <p:cNvPr id="831" name="Line 48"/>
            <p:cNvSpPr/>
            <p:nvPr/>
          </p:nvSpPr>
          <p:spPr>
            <a:xfrm>
              <a:off x="11845800" y="10457640"/>
              <a:ext cx="360" cy="82800"/>
            </a:xfrm>
            <a:prstGeom prst="line">
              <a:avLst/>
            </a:prstGeom>
            <a:ln w="42480">
              <a:solidFill>
                <a:srgbClr val="000000"/>
              </a:solidFill>
              <a:round/>
            </a:ln>
          </p:spPr>
          <p:style>
            <a:lnRef idx="0"/>
            <a:fillRef idx="0"/>
            <a:effectRef idx="0"/>
            <a:fontRef idx="minor"/>
          </p:style>
        </p:sp>
        <p:sp>
          <p:nvSpPr>
            <p:cNvPr id="832" name="Line 49"/>
            <p:cNvSpPr/>
            <p:nvPr/>
          </p:nvSpPr>
          <p:spPr>
            <a:xfrm>
              <a:off x="11969640" y="10457640"/>
              <a:ext cx="360" cy="82800"/>
            </a:xfrm>
            <a:prstGeom prst="line">
              <a:avLst/>
            </a:prstGeom>
            <a:ln w="42480">
              <a:solidFill>
                <a:srgbClr val="000000"/>
              </a:solidFill>
              <a:round/>
            </a:ln>
          </p:spPr>
          <p:style>
            <a:lnRef idx="0"/>
            <a:fillRef idx="0"/>
            <a:effectRef idx="0"/>
            <a:fontRef idx="minor"/>
          </p:style>
        </p:sp>
        <p:sp>
          <p:nvSpPr>
            <p:cNvPr id="833" name="Line 50"/>
            <p:cNvSpPr/>
            <p:nvPr/>
          </p:nvSpPr>
          <p:spPr>
            <a:xfrm>
              <a:off x="12093480" y="10457640"/>
              <a:ext cx="360" cy="82800"/>
            </a:xfrm>
            <a:prstGeom prst="line">
              <a:avLst/>
            </a:prstGeom>
            <a:ln w="42480">
              <a:solidFill>
                <a:srgbClr val="000000"/>
              </a:solidFill>
              <a:round/>
            </a:ln>
          </p:spPr>
          <p:style>
            <a:lnRef idx="0"/>
            <a:fillRef idx="0"/>
            <a:effectRef idx="0"/>
            <a:fontRef idx="minor"/>
          </p:style>
        </p:sp>
        <p:sp>
          <p:nvSpPr>
            <p:cNvPr id="834" name="Line 51"/>
            <p:cNvSpPr/>
            <p:nvPr/>
          </p:nvSpPr>
          <p:spPr>
            <a:xfrm>
              <a:off x="10979280" y="10416600"/>
              <a:ext cx="360" cy="123840"/>
            </a:xfrm>
            <a:prstGeom prst="line">
              <a:avLst/>
            </a:prstGeom>
            <a:ln w="42480">
              <a:solidFill>
                <a:srgbClr val="000000"/>
              </a:solidFill>
              <a:round/>
            </a:ln>
          </p:spPr>
          <p:style>
            <a:lnRef idx="0"/>
            <a:fillRef idx="0"/>
            <a:effectRef idx="0"/>
            <a:fontRef idx="minor"/>
          </p:style>
        </p:sp>
        <p:sp>
          <p:nvSpPr>
            <p:cNvPr id="835" name="Line 52"/>
            <p:cNvSpPr/>
            <p:nvPr/>
          </p:nvSpPr>
          <p:spPr>
            <a:xfrm>
              <a:off x="11103120" y="10457640"/>
              <a:ext cx="360" cy="82800"/>
            </a:xfrm>
            <a:prstGeom prst="line">
              <a:avLst/>
            </a:prstGeom>
            <a:ln w="42480">
              <a:solidFill>
                <a:srgbClr val="000000"/>
              </a:solidFill>
              <a:round/>
            </a:ln>
          </p:spPr>
          <p:style>
            <a:lnRef idx="0"/>
            <a:fillRef idx="0"/>
            <a:effectRef idx="0"/>
            <a:fontRef idx="minor"/>
          </p:style>
        </p:sp>
        <p:sp>
          <p:nvSpPr>
            <p:cNvPr id="836" name="Line 53"/>
            <p:cNvSpPr/>
            <p:nvPr/>
          </p:nvSpPr>
          <p:spPr>
            <a:xfrm>
              <a:off x="11226960" y="10457640"/>
              <a:ext cx="360" cy="82800"/>
            </a:xfrm>
            <a:prstGeom prst="line">
              <a:avLst/>
            </a:prstGeom>
            <a:ln w="42480">
              <a:solidFill>
                <a:srgbClr val="000000"/>
              </a:solidFill>
              <a:round/>
            </a:ln>
          </p:spPr>
          <p:style>
            <a:lnRef idx="0"/>
            <a:fillRef idx="0"/>
            <a:effectRef idx="0"/>
            <a:fontRef idx="minor"/>
          </p:style>
        </p:sp>
        <p:sp>
          <p:nvSpPr>
            <p:cNvPr id="837" name="Line 54"/>
            <p:cNvSpPr/>
            <p:nvPr/>
          </p:nvSpPr>
          <p:spPr>
            <a:xfrm>
              <a:off x="11350800" y="10457640"/>
              <a:ext cx="360" cy="82800"/>
            </a:xfrm>
            <a:prstGeom prst="line">
              <a:avLst/>
            </a:prstGeom>
            <a:ln w="42480">
              <a:solidFill>
                <a:srgbClr val="000000"/>
              </a:solidFill>
              <a:round/>
            </a:ln>
          </p:spPr>
          <p:style>
            <a:lnRef idx="0"/>
            <a:fillRef idx="0"/>
            <a:effectRef idx="0"/>
            <a:fontRef idx="minor"/>
          </p:style>
        </p:sp>
        <p:sp>
          <p:nvSpPr>
            <p:cNvPr id="838" name="Line 55"/>
            <p:cNvSpPr/>
            <p:nvPr/>
          </p:nvSpPr>
          <p:spPr>
            <a:xfrm>
              <a:off x="11474640" y="10457640"/>
              <a:ext cx="360" cy="82800"/>
            </a:xfrm>
            <a:prstGeom prst="line">
              <a:avLst/>
            </a:prstGeom>
            <a:ln w="42480">
              <a:solidFill>
                <a:srgbClr val="000000"/>
              </a:solidFill>
              <a:round/>
            </a:ln>
          </p:spPr>
          <p:style>
            <a:lnRef idx="0"/>
            <a:fillRef idx="0"/>
            <a:effectRef idx="0"/>
            <a:fontRef idx="minor"/>
          </p:style>
        </p:sp>
        <p:sp>
          <p:nvSpPr>
            <p:cNvPr id="839" name="Line 56"/>
            <p:cNvSpPr/>
            <p:nvPr/>
          </p:nvSpPr>
          <p:spPr>
            <a:xfrm>
              <a:off x="10360440" y="10416600"/>
              <a:ext cx="360" cy="123840"/>
            </a:xfrm>
            <a:prstGeom prst="line">
              <a:avLst/>
            </a:prstGeom>
            <a:ln w="42480">
              <a:solidFill>
                <a:srgbClr val="000000"/>
              </a:solidFill>
              <a:round/>
            </a:ln>
          </p:spPr>
          <p:style>
            <a:lnRef idx="0"/>
            <a:fillRef idx="0"/>
            <a:effectRef idx="0"/>
            <a:fontRef idx="minor"/>
          </p:style>
        </p:sp>
        <p:sp>
          <p:nvSpPr>
            <p:cNvPr id="840" name="Line 57"/>
            <p:cNvSpPr/>
            <p:nvPr/>
          </p:nvSpPr>
          <p:spPr>
            <a:xfrm>
              <a:off x="10484280" y="10457640"/>
              <a:ext cx="360" cy="82800"/>
            </a:xfrm>
            <a:prstGeom prst="line">
              <a:avLst/>
            </a:prstGeom>
            <a:ln w="42480">
              <a:solidFill>
                <a:srgbClr val="000000"/>
              </a:solidFill>
              <a:round/>
            </a:ln>
          </p:spPr>
          <p:style>
            <a:lnRef idx="0"/>
            <a:fillRef idx="0"/>
            <a:effectRef idx="0"/>
            <a:fontRef idx="minor"/>
          </p:style>
        </p:sp>
        <p:sp>
          <p:nvSpPr>
            <p:cNvPr id="841" name="Line 58"/>
            <p:cNvSpPr/>
            <p:nvPr/>
          </p:nvSpPr>
          <p:spPr>
            <a:xfrm>
              <a:off x="10608120" y="10457640"/>
              <a:ext cx="360" cy="82800"/>
            </a:xfrm>
            <a:prstGeom prst="line">
              <a:avLst/>
            </a:prstGeom>
            <a:ln w="42480">
              <a:solidFill>
                <a:srgbClr val="000000"/>
              </a:solidFill>
              <a:round/>
            </a:ln>
          </p:spPr>
          <p:style>
            <a:lnRef idx="0"/>
            <a:fillRef idx="0"/>
            <a:effectRef idx="0"/>
            <a:fontRef idx="minor"/>
          </p:style>
        </p:sp>
        <p:sp>
          <p:nvSpPr>
            <p:cNvPr id="842" name="Line 59"/>
            <p:cNvSpPr/>
            <p:nvPr/>
          </p:nvSpPr>
          <p:spPr>
            <a:xfrm>
              <a:off x="10731600" y="10457640"/>
              <a:ext cx="360" cy="82800"/>
            </a:xfrm>
            <a:prstGeom prst="line">
              <a:avLst/>
            </a:prstGeom>
            <a:ln w="42480">
              <a:solidFill>
                <a:srgbClr val="000000"/>
              </a:solidFill>
              <a:round/>
            </a:ln>
          </p:spPr>
          <p:style>
            <a:lnRef idx="0"/>
            <a:fillRef idx="0"/>
            <a:effectRef idx="0"/>
            <a:fontRef idx="minor"/>
          </p:style>
        </p:sp>
        <p:sp>
          <p:nvSpPr>
            <p:cNvPr id="843" name="Line 60"/>
            <p:cNvSpPr/>
            <p:nvPr/>
          </p:nvSpPr>
          <p:spPr>
            <a:xfrm>
              <a:off x="10855440" y="10457640"/>
              <a:ext cx="360" cy="82800"/>
            </a:xfrm>
            <a:prstGeom prst="line">
              <a:avLst/>
            </a:prstGeom>
            <a:ln w="42480">
              <a:solidFill>
                <a:srgbClr val="000000"/>
              </a:solidFill>
              <a:round/>
            </a:ln>
          </p:spPr>
          <p:style>
            <a:lnRef idx="0"/>
            <a:fillRef idx="0"/>
            <a:effectRef idx="0"/>
            <a:fontRef idx="minor"/>
          </p:style>
        </p:sp>
        <p:sp>
          <p:nvSpPr>
            <p:cNvPr id="844" name="Line 61"/>
            <p:cNvSpPr/>
            <p:nvPr/>
          </p:nvSpPr>
          <p:spPr>
            <a:xfrm>
              <a:off x="9741240" y="10416600"/>
              <a:ext cx="360" cy="123840"/>
            </a:xfrm>
            <a:prstGeom prst="line">
              <a:avLst/>
            </a:prstGeom>
            <a:ln w="42480">
              <a:solidFill>
                <a:srgbClr val="000000"/>
              </a:solidFill>
              <a:round/>
            </a:ln>
          </p:spPr>
          <p:style>
            <a:lnRef idx="0"/>
            <a:fillRef idx="0"/>
            <a:effectRef idx="0"/>
            <a:fontRef idx="minor"/>
          </p:style>
        </p:sp>
        <p:sp>
          <p:nvSpPr>
            <p:cNvPr id="845" name="Line 62"/>
            <p:cNvSpPr/>
            <p:nvPr/>
          </p:nvSpPr>
          <p:spPr>
            <a:xfrm>
              <a:off x="9865080" y="10457640"/>
              <a:ext cx="360" cy="82800"/>
            </a:xfrm>
            <a:prstGeom prst="line">
              <a:avLst/>
            </a:prstGeom>
            <a:ln w="42480">
              <a:solidFill>
                <a:srgbClr val="000000"/>
              </a:solidFill>
              <a:round/>
            </a:ln>
          </p:spPr>
          <p:style>
            <a:lnRef idx="0"/>
            <a:fillRef idx="0"/>
            <a:effectRef idx="0"/>
            <a:fontRef idx="minor"/>
          </p:style>
        </p:sp>
        <p:sp>
          <p:nvSpPr>
            <p:cNvPr id="846" name="Line 63"/>
            <p:cNvSpPr/>
            <p:nvPr/>
          </p:nvSpPr>
          <p:spPr>
            <a:xfrm>
              <a:off x="9988920" y="10457640"/>
              <a:ext cx="360" cy="82800"/>
            </a:xfrm>
            <a:prstGeom prst="line">
              <a:avLst/>
            </a:prstGeom>
            <a:ln w="42480">
              <a:solidFill>
                <a:srgbClr val="000000"/>
              </a:solidFill>
              <a:round/>
            </a:ln>
          </p:spPr>
          <p:style>
            <a:lnRef idx="0"/>
            <a:fillRef idx="0"/>
            <a:effectRef idx="0"/>
            <a:fontRef idx="minor"/>
          </p:style>
        </p:sp>
        <p:sp>
          <p:nvSpPr>
            <p:cNvPr id="847" name="Line 64"/>
            <p:cNvSpPr/>
            <p:nvPr/>
          </p:nvSpPr>
          <p:spPr>
            <a:xfrm>
              <a:off x="10112760" y="10457640"/>
              <a:ext cx="360" cy="82800"/>
            </a:xfrm>
            <a:prstGeom prst="line">
              <a:avLst/>
            </a:prstGeom>
            <a:ln w="42480">
              <a:solidFill>
                <a:srgbClr val="000000"/>
              </a:solidFill>
              <a:round/>
            </a:ln>
          </p:spPr>
          <p:style>
            <a:lnRef idx="0"/>
            <a:fillRef idx="0"/>
            <a:effectRef idx="0"/>
            <a:fontRef idx="minor"/>
          </p:style>
        </p:sp>
        <p:sp>
          <p:nvSpPr>
            <p:cNvPr id="848" name="Line 65"/>
            <p:cNvSpPr/>
            <p:nvPr/>
          </p:nvSpPr>
          <p:spPr>
            <a:xfrm>
              <a:off x="10236600" y="10457640"/>
              <a:ext cx="360" cy="82800"/>
            </a:xfrm>
            <a:prstGeom prst="line">
              <a:avLst/>
            </a:prstGeom>
            <a:ln w="42480">
              <a:solidFill>
                <a:srgbClr val="000000"/>
              </a:solidFill>
              <a:round/>
            </a:ln>
          </p:spPr>
          <p:style>
            <a:lnRef idx="0"/>
            <a:fillRef idx="0"/>
            <a:effectRef idx="0"/>
            <a:fontRef idx="minor"/>
          </p:style>
        </p:sp>
        <p:sp>
          <p:nvSpPr>
            <p:cNvPr id="849" name="Line 66"/>
            <p:cNvSpPr/>
            <p:nvPr/>
          </p:nvSpPr>
          <p:spPr>
            <a:xfrm>
              <a:off x="9122400" y="10416600"/>
              <a:ext cx="360" cy="123840"/>
            </a:xfrm>
            <a:prstGeom prst="line">
              <a:avLst/>
            </a:prstGeom>
            <a:ln w="42480">
              <a:solidFill>
                <a:srgbClr val="000000"/>
              </a:solidFill>
              <a:round/>
            </a:ln>
          </p:spPr>
          <p:style>
            <a:lnRef idx="0"/>
            <a:fillRef idx="0"/>
            <a:effectRef idx="0"/>
            <a:fontRef idx="minor"/>
          </p:style>
        </p:sp>
        <p:sp>
          <p:nvSpPr>
            <p:cNvPr id="850" name="Line 67"/>
            <p:cNvSpPr/>
            <p:nvPr/>
          </p:nvSpPr>
          <p:spPr>
            <a:xfrm>
              <a:off x="9246240" y="10457640"/>
              <a:ext cx="360" cy="82800"/>
            </a:xfrm>
            <a:prstGeom prst="line">
              <a:avLst/>
            </a:prstGeom>
            <a:ln w="42480">
              <a:solidFill>
                <a:srgbClr val="000000"/>
              </a:solidFill>
              <a:round/>
            </a:ln>
          </p:spPr>
          <p:style>
            <a:lnRef idx="0"/>
            <a:fillRef idx="0"/>
            <a:effectRef idx="0"/>
            <a:fontRef idx="minor"/>
          </p:style>
        </p:sp>
        <p:sp>
          <p:nvSpPr>
            <p:cNvPr id="851" name="Line 68"/>
            <p:cNvSpPr/>
            <p:nvPr/>
          </p:nvSpPr>
          <p:spPr>
            <a:xfrm>
              <a:off x="9370080" y="10457640"/>
              <a:ext cx="360" cy="82800"/>
            </a:xfrm>
            <a:prstGeom prst="line">
              <a:avLst/>
            </a:prstGeom>
            <a:ln w="42480">
              <a:solidFill>
                <a:srgbClr val="000000"/>
              </a:solidFill>
              <a:round/>
            </a:ln>
          </p:spPr>
          <p:style>
            <a:lnRef idx="0"/>
            <a:fillRef idx="0"/>
            <a:effectRef idx="0"/>
            <a:fontRef idx="minor"/>
          </p:style>
        </p:sp>
        <p:sp>
          <p:nvSpPr>
            <p:cNvPr id="852" name="Line 69"/>
            <p:cNvSpPr/>
            <p:nvPr/>
          </p:nvSpPr>
          <p:spPr>
            <a:xfrm>
              <a:off x="9493920" y="10457640"/>
              <a:ext cx="360" cy="82800"/>
            </a:xfrm>
            <a:prstGeom prst="line">
              <a:avLst/>
            </a:prstGeom>
            <a:ln w="42480">
              <a:solidFill>
                <a:srgbClr val="000000"/>
              </a:solidFill>
              <a:round/>
            </a:ln>
          </p:spPr>
          <p:style>
            <a:lnRef idx="0"/>
            <a:fillRef idx="0"/>
            <a:effectRef idx="0"/>
            <a:fontRef idx="minor"/>
          </p:style>
        </p:sp>
        <p:sp>
          <p:nvSpPr>
            <p:cNvPr id="853" name="Line 70"/>
            <p:cNvSpPr/>
            <p:nvPr/>
          </p:nvSpPr>
          <p:spPr>
            <a:xfrm>
              <a:off x="9617400" y="10457640"/>
              <a:ext cx="360" cy="82800"/>
            </a:xfrm>
            <a:prstGeom prst="line">
              <a:avLst/>
            </a:prstGeom>
            <a:ln w="42480">
              <a:solidFill>
                <a:srgbClr val="000000"/>
              </a:solidFill>
              <a:round/>
            </a:ln>
          </p:spPr>
          <p:style>
            <a:lnRef idx="0"/>
            <a:fillRef idx="0"/>
            <a:effectRef idx="0"/>
            <a:fontRef idx="minor"/>
          </p:style>
        </p:sp>
        <p:sp>
          <p:nvSpPr>
            <p:cNvPr id="854" name="Line 71"/>
            <p:cNvSpPr/>
            <p:nvPr/>
          </p:nvSpPr>
          <p:spPr>
            <a:xfrm>
              <a:off x="8503560" y="10416600"/>
              <a:ext cx="360" cy="123840"/>
            </a:xfrm>
            <a:prstGeom prst="line">
              <a:avLst/>
            </a:prstGeom>
            <a:ln w="42480">
              <a:solidFill>
                <a:srgbClr val="000000"/>
              </a:solidFill>
              <a:round/>
            </a:ln>
          </p:spPr>
          <p:style>
            <a:lnRef idx="0"/>
            <a:fillRef idx="0"/>
            <a:effectRef idx="0"/>
            <a:fontRef idx="minor"/>
          </p:style>
        </p:sp>
        <p:sp>
          <p:nvSpPr>
            <p:cNvPr id="855" name="Line 72"/>
            <p:cNvSpPr/>
            <p:nvPr/>
          </p:nvSpPr>
          <p:spPr>
            <a:xfrm>
              <a:off x="8627040" y="10457640"/>
              <a:ext cx="360" cy="82800"/>
            </a:xfrm>
            <a:prstGeom prst="line">
              <a:avLst/>
            </a:prstGeom>
            <a:ln w="42480">
              <a:solidFill>
                <a:srgbClr val="000000"/>
              </a:solidFill>
              <a:round/>
            </a:ln>
          </p:spPr>
          <p:style>
            <a:lnRef idx="0"/>
            <a:fillRef idx="0"/>
            <a:effectRef idx="0"/>
            <a:fontRef idx="minor"/>
          </p:style>
        </p:sp>
        <p:sp>
          <p:nvSpPr>
            <p:cNvPr id="856" name="Line 73"/>
            <p:cNvSpPr/>
            <p:nvPr/>
          </p:nvSpPr>
          <p:spPr>
            <a:xfrm>
              <a:off x="8750880" y="10457640"/>
              <a:ext cx="360" cy="82800"/>
            </a:xfrm>
            <a:prstGeom prst="line">
              <a:avLst/>
            </a:prstGeom>
            <a:ln w="42480">
              <a:solidFill>
                <a:srgbClr val="000000"/>
              </a:solidFill>
              <a:round/>
            </a:ln>
          </p:spPr>
          <p:style>
            <a:lnRef idx="0"/>
            <a:fillRef idx="0"/>
            <a:effectRef idx="0"/>
            <a:fontRef idx="minor"/>
          </p:style>
        </p:sp>
        <p:sp>
          <p:nvSpPr>
            <p:cNvPr id="857" name="Line 74"/>
            <p:cNvSpPr/>
            <p:nvPr/>
          </p:nvSpPr>
          <p:spPr>
            <a:xfrm>
              <a:off x="8874720" y="10457640"/>
              <a:ext cx="360" cy="82800"/>
            </a:xfrm>
            <a:prstGeom prst="line">
              <a:avLst/>
            </a:prstGeom>
            <a:ln w="42480">
              <a:solidFill>
                <a:srgbClr val="000000"/>
              </a:solidFill>
              <a:round/>
            </a:ln>
          </p:spPr>
          <p:style>
            <a:lnRef idx="0"/>
            <a:fillRef idx="0"/>
            <a:effectRef idx="0"/>
            <a:fontRef idx="minor"/>
          </p:style>
        </p:sp>
        <p:sp>
          <p:nvSpPr>
            <p:cNvPr id="858" name="Line 75"/>
            <p:cNvSpPr/>
            <p:nvPr/>
          </p:nvSpPr>
          <p:spPr>
            <a:xfrm>
              <a:off x="8998560" y="10457640"/>
              <a:ext cx="360" cy="82800"/>
            </a:xfrm>
            <a:prstGeom prst="line">
              <a:avLst/>
            </a:prstGeom>
            <a:ln w="42480">
              <a:solidFill>
                <a:srgbClr val="000000"/>
              </a:solidFill>
              <a:round/>
            </a:ln>
          </p:spPr>
          <p:style>
            <a:lnRef idx="0"/>
            <a:fillRef idx="0"/>
            <a:effectRef idx="0"/>
            <a:fontRef idx="minor"/>
          </p:style>
        </p:sp>
        <p:sp>
          <p:nvSpPr>
            <p:cNvPr id="859" name="Line 76"/>
            <p:cNvSpPr/>
            <p:nvPr/>
          </p:nvSpPr>
          <p:spPr>
            <a:xfrm>
              <a:off x="7885080" y="10416600"/>
              <a:ext cx="360" cy="123840"/>
            </a:xfrm>
            <a:prstGeom prst="line">
              <a:avLst/>
            </a:prstGeom>
            <a:ln w="42480">
              <a:solidFill>
                <a:srgbClr val="000000"/>
              </a:solidFill>
              <a:round/>
            </a:ln>
          </p:spPr>
          <p:style>
            <a:lnRef idx="0"/>
            <a:fillRef idx="0"/>
            <a:effectRef idx="0"/>
            <a:fontRef idx="minor"/>
          </p:style>
        </p:sp>
        <p:sp>
          <p:nvSpPr>
            <p:cNvPr id="860" name="Line 77"/>
            <p:cNvSpPr/>
            <p:nvPr/>
          </p:nvSpPr>
          <p:spPr>
            <a:xfrm>
              <a:off x="8008920" y="10457640"/>
              <a:ext cx="360" cy="82800"/>
            </a:xfrm>
            <a:prstGeom prst="line">
              <a:avLst/>
            </a:prstGeom>
            <a:ln w="42480">
              <a:solidFill>
                <a:srgbClr val="000000"/>
              </a:solidFill>
              <a:round/>
            </a:ln>
          </p:spPr>
          <p:style>
            <a:lnRef idx="0"/>
            <a:fillRef idx="0"/>
            <a:effectRef idx="0"/>
            <a:fontRef idx="minor"/>
          </p:style>
        </p:sp>
        <p:sp>
          <p:nvSpPr>
            <p:cNvPr id="861" name="Line 78"/>
            <p:cNvSpPr/>
            <p:nvPr/>
          </p:nvSpPr>
          <p:spPr>
            <a:xfrm>
              <a:off x="8132760" y="10457640"/>
              <a:ext cx="360" cy="82800"/>
            </a:xfrm>
            <a:prstGeom prst="line">
              <a:avLst/>
            </a:prstGeom>
            <a:ln w="42480">
              <a:solidFill>
                <a:srgbClr val="000000"/>
              </a:solidFill>
              <a:round/>
            </a:ln>
          </p:spPr>
          <p:style>
            <a:lnRef idx="0"/>
            <a:fillRef idx="0"/>
            <a:effectRef idx="0"/>
            <a:fontRef idx="minor"/>
          </p:style>
        </p:sp>
        <p:sp>
          <p:nvSpPr>
            <p:cNvPr id="862" name="Line 79"/>
            <p:cNvSpPr/>
            <p:nvPr/>
          </p:nvSpPr>
          <p:spPr>
            <a:xfrm>
              <a:off x="8256600" y="10457640"/>
              <a:ext cx="360" cy="82800"/>
            </a:xfrm>
            <a:prstGeom prst="line">
              <a:avLst/>
            </a:prstGeom>
            <a:ln w="42480">
              <a:solidFill>
                <a:srgbClr val="000000"/>
              </a:solidFill>
              <a:round/>
            </a:ln>
          </p:spPr>
          <p:style>
            <a:lnRef idx="0"/>
            <a:fillRef idx="0"/>
            <a:effectRef idx="0"/>
            <a:fontRef idx="minor"/>
          </p:style>
        </p:sp>
        <p:sp>
          <p:nvSpPr>
            <p:cNvPr id="863" name="Line 80"/>
            <p:cNvSpPr/>
            <p:nvPr/>
          </p:nvSpPr>
          <p:spPr>
            <a:xfrm>
              <a:off x="8380440" y="10457640"/>
              <a:ext cx="360" cy="82800"/>
            </a:xfrm>
            <a:prstGeom prst="line">
              <a:avLst/>
            </a:prstGeom>
            <a:ln w="42480">
              <a:solidFill>
                <a:srgbClr val="000000"/>
              </a:solidFill>
              <a:round/>
            </a:ln>
          </p:spPr>
          <p:style>
            <a:lnRef idx="0"/>
            <a:fillRef idx="0"/>
            <a:effectRef idx="0"/>
            <a:fontRef idx="minor"/>
          </p:style>
        </p:sp>
        <p:sp>
          <p:nvSpPr>
            <p:cNvPr id="864" name="Line 81"/>
            <p:cNvSpPr/>
            <p:nvPr/>
          </p:nvSpPr>
          <p:spPr>
            <a:xfrm>
              <a:off x="7266240" y="10416600"/>
              <a:ext cx="360" cy="123840"/>
            </a:xfrm>
            <a:prstGeom prst="line">
              <a:avLst/>
            </a:prstGeom>
            <a:ln w="42480">
              <a:solidFill>
                <a:srgbClr val="000000"/>
              </a:solidFill>
              <a:round/>
            </a:ln>
          </p:spPr>
          <p:style>
            <a:lnRef idx="0"/>
            <a:fillRef idx="0"/>
            <a:effectRef idx="0"/>
            <a:fontRef idx="minor"/>
          </p:style>
        </p:sp>
        <p:sp>
          <p:nvSpPr>
            <p:cNvPr id="865" name="Line 82"/>
            <p:cNvSpPr/>
            <p:nvPr/>
          </p:nvSpPr>
          <p:spPr>
            <a:xfrm>
              <a:off x="4784760" y="10416600"/>
              <a:ext cx="360" cy="123840"/>
            </a:xfrm>
            <a:prstGeom prst="line">
              <a:avLst/>
            </a:prstGeom>
            <a:ln w="42480">
              <a:solidFill>
                <a:srgbClr val="000000"/>
              </a:solidFill>
              <a:round/>
            </a:ln>
          </p:spPr>
          <p:style>
            <a:lnRef idx="0"/>
            <a:fillRef idx="0"/>
            <a:effectRef idx="0"/>
            <a:fontRef idx="minor"/>
          </p:style>
        </p:sp>
        <p:sp>
          <p:nvSpPr>
            <p:cNvPr id="866" name="Line 83"/>
            <p:cNvSpPr/>
            <p:nvPr/>
          </p:nvSpPr>
          <p:spPr>
            <a:xfrm>
              <a:off x="7390080" y="10457640"/>
              <a:ext cx="360" cy="82800"/>
            </a:xfrm>
            <a:prstGeom prst="line">
              <a:avLst/>
            </a:prstGeom>
            <a:ln w="42480">
              <a:solidFill>
                <a:srgbClr val="000000"/>
              </a:solidFill>
              <a:round/>
            </a:ln>
          </p:spPr>
          <p:style>
            <a:lnRef idx="0"/>
            <a:fillRef idx="0"/>
            <a:effectRef idx="0"/>
            <a:fontRef idx="minor"/>
          </p:style>
        </p:sp>
        <p:sp>
          <p:nvSpPr>
            <p:cNvPr id="867" name="Line 84"/>
            <p:cNvSpPr/>
            <p:nvPr/>
          </p:nvSpPr>
          <p:spPr>
            <a:xfrm>
              <a:off x="7513560" y="10457640"/>
              <a:ext cx="360" cy="82800"/>
            </a:xfrm>
            <a:prstGeom prst="line">
              <a:avLst/>
            </a:prstGeom>
            <a:ln w="42480">
              <a:solidFill>
                <a:srgbClr val="000000"/>
              </a:solidFill>
              <a:round/>
            </a:ln>
          </p:spPr>
          <p:style>
            <a:lnRef idx="0"/>
            <a:fillRef idx="0"/>
            <a:effectRef idx="0"/>
            <a:fontRef idx="minor"/>
          </p:style>
        </p:sp>
        <p:sp>
          <p:nvSpPr>
            <p:cNvPr id="868" name="Line 85"/>
            <p:cNvSpPr/>
            <p:nvPr/>
          </p:nvSpPr>
          <p:spPr>
            <a:xfrm>
              <a:off x="7637400" y="10457640"/>
              <a:ext cx="360" cy="82800"/>
            </a:xfrm>
            <a:prstGeom prst="line">
              <a:avLst/>
            </a:prstGeom>
            <a:ln w="42480">
              <a:solidFill>
                <a:srgbClr val="000000"/>
              </a:solidFill>
              <a:round/>
            </a:ln>
          </p:spPr>
          <p:style>
            <a:lnRef idx="0"/>
            <a:fillRef idx="0"/>
            <a:effectRef idx="0"/>
            <a:fontRef idx="minor"/>
          </p:style>
        </p:sp>
        <p:sp>
          <p:nvSpPr>
            <p:cNvPr id="869" name="Line 86"/>
            <p:cNvSpPr/>
            <p:nvPr/>
          </p:nvSpPr>
          <p:spPr>
            <a:xfrm>
              <a:off x="7761240" y="10457640"/>
              <a:ext cx="360" cy="82800"/>
            </a:xfrm>
            <a:prstGeom prst="line">
              <a:avLst/>
            </a:prstGeom>
            <a:ln w="42480">
              <a:solidFill>
                <a:srgbClr val="000000"/>
              </a:solidFill>
              <a:round/>
            </a:ln>
          </p:spPr>
          <p:style>
            <a:lnRef idx="0"/>
            <a:fillRef idx="0"/>
            <a:effectRef idx="0"/>
            <a:fontRef idx="minor"/>
          </p:style>
        </p:sp>
        <p:sp>
          <p:nvSpPr>
            <p:cNvPr id="870" name="Line 87"/>
            <p:cNvSpPr/>
            <p:nvPr/>
          </p:nvSpPr>
          <p:spPr>
            <a:xfrm>
              <a:off x="6646320" y="10416600"/>
              <a:ext cx="360" cy="123840"/>
            </a:xfrm>
            <a:prstGeom prst="line">
              <a:avLst/>
            </a:prstGeom>
            <a:ln w="42480">
              <a:solidFill>
                <a:srgbClr val="000000"/>
              </a:solidFill>
              <a:round/>
            </a:ln>
          </p:spPr>
          <p:style>
            <a:lnRef idx="0"/>
            <a:fillRef idx="0"/>
            <a:effectRef idx="0"/>
            <a:fontRef idx="minor"/>
          </p:style>
        </p:sp>
        <p:sp>
          <p:nvSpPr>
            <p:cNvPr id="871" name="Line 88"/>
            <p:cNvSpPr/>
            <p:nvPr/>
          </p:nvSpPr>
          <p:spPr>
            <a:xfrm>
              <a:off x="4166640" y="10416600"/>
              <a:ext cx="360" cy="123840"/>
            </a:xfrm>
            <a:prstGeom prst="line">
              <a:avLst/>
            </a:prstGeom>
            <a:ln w="42480">
              <a:solidFill>
                <a:srgbClr val="000000"/>
              </a:solidFill>
              <a:round/>
            </a:ln>
          </p:spPr>
          <p:style>
            <a:lnRef idx="0"/>
            <a:fillRef idx="0"/>
            <a:effectRef idx="0"/>
            <a:fontRef idx="minor"/>
          </p:style>
        </p:sp>
        <p:sp>
          <p:nvSpPr>
            <p:cNvPr id="872" name="Line 89"/>
            <p:cNvSpPr/>
            <p:nvPr/>
          </p:nvSpPr>
          <p:spPr>
            <a:xfrm>
              <a:off x="2308680" y="10416600"/>
              <a:ext cx="360" cy="123840"/>
            </a:xfrm>
            <a:prstGeom prst="line">
              <a:avLst/>
            </a:prstGeom>
            <a:ln w="42480">
              <a:solidFill>
                <a:srgbClr val="000000"/>
              </a:solidFill>
              <a:round/>
            </a:ln>
          </p:spPr>
          <p:style>
            <a:lnRef idx="0"/>
            <a:fillRef idx="0"/>
            <a:effectRef idx="0"/>
            <a:fontRef idx="minor"/>
          </p:style>
        </p:sp>
        <p:sp>
          <p:nvSpPr>
            <p:cNvPr id="873" name="Line 90"/>
            <p:cNvSpPr/>
            <p:nvPr/>
          </p:nvSpPr>
          <p:spPr>
            <a:xfrm>
              <a:off x="6770160" y="10457640"/>
              <a:ext cx="360" cy="82800"/>
            </a:xfrm>
            <a:prstGeom prst="line">
              <a:avLst/>
            </a:prstGeom>
            <a:ln w="42480">
              <a:solidFill>
                <a:srgbClr val="000000"/>
              </a:solidFill>
              <a:round/>
            </a:ln>
          </p:spPr>
          <p:style>
            <a:lnRef idx="0"/>
            <a:fillRef idx="0"/>
            <a:effectRef idx="0"/>
            <a:fontRef idx="minor"/>
          </p:style>
        </p:sp>
        <p:sp>
          <p:nvSpPr>
            <p:cNvPr id="874" name="Line 91"/>
            <p:cNvSpPr/>
            <p:nvPr/>
          </p:nvSpPr>
          <p:spPr>
            <a:xfrm>
              <a:off x="4289760" y="10457640"/>
              <a:ext cx="360" cy="82800"/>
            </a:xfrm>
            <a:prstGeom prst="line">
              <a:avLst/>
            </a:prstGeom>
            <a:ln w="42480">
              <a:solidFill>
                <a:srgbClr val="000000"/>
              </a:solidFill>
              <a:round/>
            </a:ln>
          </p:spPr>
          <p:style>
            <a:lnRef idx="0"/>
            <a:fillRef idx="0"/>
            <a:effectRef idx="0"/>
            <a:fontRef idx="minor"/>
          </p:style>
        </p:sp>
        <p:sp>
          <p:nvSpPr>
            <p:cNvPr id="875" name="Line 92"/>
            <p:cNvSpPr/>
            <p:nvPr/>
          </p:nvSpPr>
          <p:spPr>
            <a:xfrm>
              <a:off x="6894000" y="10457640"/>
              <a:ext cx="360" cy="82800"/>
            </a:xfrm>
            <a:prstGeom prst="line">
              <a:avLst/>
            </a:prstGeom>
            <a:ln w="42480">
              <a:solidFill>
                <a:srgbClr val="000000"/>
              </a:solidFill>
              <a:round/>
            </a:ln>
          </p:spPr>
          <p:style>
            <a:lnRef idx="0"/>
            <a:fillRef idx="0"/>
            <a:effectRef idx="0"/>
            <a:fontRef idx="minor"/>
          </p:style>
        </p:sp>
        <p:sp>
          <p:nvSpPr>
            <p:cNvPr id="876" name="Line 93"/>
            <p:cNvSpPr/>
            <p:nvPr/>
          </p:nvSpPr>
          <p:spPr>
            <a:xfrm>
              <a:off x="4413600" y="10457640"/>
              <a:ext cx="360" cy="82800"/>
            </a:xfrm>
            <a:prstGeom prst="line">
              <a:avLst/>
            </a:prstGeom>
            <a:ln w="42480">
              <a:solidFill>
                <a:srgbClr val="000000"/>
              </a:solidFill>
              <a:round/>
            </a:ln>
          </p:spPr>
          <p:style>
            <a:lnRef idx="0"/>
            <a:fillRef idx="0"/>
            <a:effectRef idx="0"/>
            <a:fontRef idx="minor"/>
          </p:style>
        </p:sp>
        <p:sp>
          <p:nvSpPr>
            <p:cNvPr id="877" name="Line 94"/>
            <p:cNvSpPr/>
            <p:nvPr/>
          </p:nvSpPr>
          <p:spPr>
            <a:xfrm>
              <a:off x="7017840" y="10457640"/>
              <a:ext cx="360" cy="82800"/>
            </a:xfrm>
            <a:prstGeom prst="line">
              <a:avLst/>
            </a:prstGeom>
            <a:ln w="42480">
              <a:solidFill>
                <a:srgbClr val="000000"/>
              </a:solidFill>
              <a:round/>
            </a:ln>
          </p:spPr>
          <p:style>
            <a:lnRef idx="0"/>
            <a:fillRef idx="0"/>
            <a:effectRef idx="0"/>
            <a:fontRef idx="minor"/>
          </p:style>
        </p:sp>
        <p:sp>
          <p:nvSpPr>
            <p:cNvPr id="878" name="Line 95"/>
            <p:cNvSpPr/>
            <p:nvPr/>
          </p:nvSpPr>
          <p:spPr>
            <a:xfrm>
              <a:off x="4537080" y="10457640"/>
              <a:ext cx="360" cy="82800"/>
            </a:xfrm>
            <a:prstGeom prst="line">
              <a:avLst/>
            </a:prstGeom>
            <a:ln w="42480">
              <a:solidFill>
                <a:srgbClr val="000000"/>
              </a:solidFill>
              <a:round/>
            </a:ln>
          </p:spPr>
          <p:style>
            <a:lnRef idx="0"/>
            <a:fillRef idx="0"/>
            <a:effectRef idx="0"/>
            <a:fontRef idx="minor"/>
          </p:style>
        </p:sp>
        <p:sp>
          <p:nvSpPr>
            <p:cNvPr id="879" name="Line 96"/>
            <p:cNvSpPr/>
            <p:nvPr/>
          </p:nvSpPr>
          <p:spPr>
            <a:xfrm>
              <a:off x="7141680" y="10457640"/>
              <a:ext cx="360" cy="82800"/>
            </a:xfrm>
            <a:prstGeom prst="line">
              <a:avLst/>
            </a:prstGeom>
            <a:ln w="42480">
              <a:solidFill>
                <a:srgbClr val="000000"/>
              </a:solidFill>
              <a:round/>
            </a:ln>
          </p:spPr>
          <p:style>
            <a:lnRef idx="0"/>
            <a:fillRef idx="0"/>
            <a:effectRef idx="0"/>
            <a:fontRef idx="minor"/>
          </p:style>
        </p:sp>
        <p:sp>
          <p:nvSpPr>
            <p:cNvPr id="880" name="Line 97"/>
            <p:cNvSpPr/>
            <p:nvPr/>
          </p:nvSpPr>
          <p:spPr>
            <a:xfrm>
              <a:off x="4660920" y="10457640"/>
              <a:ext cx="360" cy="82800"/>
            </a:xfrm>
            <a:prstGeom prst="line">
              <a:avLst/>
            </a:prstGeom>
            <a:ln w="42480">
              <a:solidFill>
                <a:srgbClr val="000000"/>
              </a:solidFill>
              <a:round/>
            </a:ln>
          </p:spPr>
          <p:style>
            <a:lnRef idx="0"/>
            <a:fillRef idx="0"/>
            <a:effectRef idx="0"/>
            <a:fontRef idx="minor"/>
          </p:style>
        </p:sp>
        <p:sp>
          <p:nvSpPr>
            <p:cNvPr id="881" name="Line 98"/>
            <p:cNvSpPr/>
            <p:nvPr/>
          </p:nvSpPr>
          <p:spPr>
            <a:xfrm>
              <a:off x="6027480" y="10416600"/>
              <a:ext cx="360" cy="123840"/>
            </a:xfrm>
            <a:prstGeom prst="line">
              <a:avLst/>
            </a:prstGeom>
            <a:ln w="42480">
              <a:solidFill>
                <a:srgbClr val="000000"/>
              </a:solidFill>
              <a:round/>
            </a:ln>
          </p:spPr>
          <p:style>
            <a:lnRef idx="0"/>
            <a:fillRef idx="0"/>
            <a:effectRef idx="0"/>
            <a:fontRef idx="minor"/>
          </p:style>
        </p:sp>
        <p:sp>
          <p:nvSpPr>
            <p:cNvPr id="882" name="Line 99"/>
            <p:cNvSpPr/>
            <p:nvPr/>
          </p:nvSpPr>
          <p:spPr>
            <a:xfrm>
              <a:off x="3547440" y="10416600"/>
              <a:ext cx="360" cy="123840"/>
            </a:xfrm>
            <a:prstGeom prst="line">
              <a:avLst/>
            </a:prstGeom>
            <a:ln w="42480">
              <a:solidFill>
                <a:srgbClr val="000000"/>
              </a:solidFill>
              <a:round/>
            </a:ln>
          </p:spPr>
          <p:style>
            <a:lnRef idx="0"/>
            <a:fillRef idx="0"/>
            <a:effectRef idx="0"/>
            <a:fontRef idx="minor"/>
          </p:style>
        </p:sp>
        <p:sp>
          <p:nvSpPr>
            <p:cNvPr id="883" name="Line 100"/>
            <p:cNvSpPr/>
            <p:nvPr/>
          </p:nvSpPr>
          <p:spPr>
            <a:xfrm>
              <a:off x="1689840" y="10416600"/>
              <a:ext cx="360" cy="123840"/>
            </a:xfrm>
            <a:prstGeom prst="line">
              <a:avLst/>
            </a:prstGeom>
            <a:ln w="42480">
              <a:solidFill>
                <a:srgbClr val="000000"/>
              </a:solidFill>
              <a:round/>
            </a:ln>
          </p:spPr>
          <p:style>
            <a:lnRef idx="0"/>
            <a:fillRef idx="0"/>
            <a:effectRef idx="0"/>
            <a:fontRef idx="minor"/>
          </p:style>
        </p:sp>
        <p:sp>
          <p:nvSpPr>
            <p:cNvPr id="884" name="Line 101"/>
            <p:cNvSpPr/>
            <p:nvPr/>
          </p:nvSpPr>
          <p:spPr>
            <a:xfrm>
              <a:off x="6151320" y="10457640"/>
              <a:ext cx="360" cy="82800"/>
            </a:xfrm>
            <a:prstGeom prst="line">
              <a:avLst/>
            </a:prstGeom>
            <a:ln w="42480">
              <a:solidFill>
                <a:srgbClr val="000000"/>
              </a:solidFill>
              <a:round/>
            </a:ln>
          </p:spPr>
          <p:style>
            <a:lnRef idx="0"/>
            <a:fillRef idx="0"/>
            <a:effectRef idx="0"/>
            <a:fontRef idx="minor"/>
          </p:style>
        </p:sp>
        <p:sp>
          <p:nvSpPr>
            <p:cNvPr id="885" name="Line 102"/>
            <p:cNvSpPr/>
            <p:nvPr/>
          </p:nvSpPr>
          <p:spPr>
            <a:xfrm>
              <a:off x="3671280" y="10457640"/>
              <a:ext cx="360" cy="82800"/>
            </a:xfrm>
            <a:prstGeom prst="line">
              <a:avLst/>
            </a:prstGeom>
            <a:ln w="42480">
              <a:solidFill>
                <a:srgbClr val="000000"/>
              </a:solidFill>
              <a:round/>
            </a:ln>
          </p:spPr>
          <p:style>
            <a:lnRef idx="0"/>
            <a:fillRef idx="0"/>
            <a:effectRef idx="0"/>
            <a:fontRef idx="minor"/>
          </p:style>
        </p:sp>
        <p:sp>
          <p:nvSpPr>
            <p:cNvPr id="886" name="Line 103"/>
            <p:cNvSpPr/>
            <p:nvPr/>
          </p:nvSpPr>
          <p:spPr>
            <a:xfrm>
              <a:off x="1813680" y="10457640"/>
              <a:ext cx="360" cy="82800"/>
            </a:xfrm>
            <a:prstGeom prst="line">
              <a:avLst/>
            </a:prstGeom>
            <a:ln w="42480">
              <a:solidFill>
                <a:srgbClr val="000000"/>
              </a:solidFill>
              <a:round/>
            </a:ln>
          </p:spPr>
          <p:style>
            <a:lnRef idx="0"/>
            <a:fillRef idx="0"/>
            <a:effectRef idx="0"/>
            <a:fontRef idx="minor"/>
          </p:style>
        </p:sp>
        <p:sp>
          <p:nvSpPr>
            <p:cNvPr id="887" name="Line 104"/>
            <p:cNvSpPr/>
            <p:nvPr/>
          </p:nvSpPr>
          <p:spPr>
            <a:xfrm>
              <a:off x="6275160" y="10457640"/>
              <a:ext cx="360" cy="82800"/>
            </a:xfrm>
            <a:prstGeom prst="line">
              <a:avLst/>
            </a:prstGeom>
            <a:ln w="42480">
              <a:solidFill>
                <a:srgbClr val="000000"/>
              </a:solidFill>
              <a:round/>
            </a:ln>
          </p:spPr>
          <p:style>
            <a:lnRef idx="0"/>
            <a:fillRef idx="0"/>
            <a:effectRef idx="0"/>
            <a:fontRef idx="minor"/>
          </p:style>
        </p:sp>
        <p:sp>
          <p:nvSpPr>
            <p:cNvPr id="888" name="Line 105"/>
            <p:cNvSpPr/>
            <p:nvPr/>
          </p:nvSpPr>
          <p:spPr>
            <a:xfrm>
              <a:off x="3795120" y="10457640"/>
              <a:ext cx="360" cy="82800"/>
            </a:xfrm>
            <a:prstGeom prst="line">
              <a:avLst/>
            </a:prstGeom>
            <a:ln w="42480">
              <a:solidFill>
                <a:srgbClr val="000000"/>
              </a:solidFill>
              <a:round/>
            </a:ln>
          </p:spPr>
          <p:style>
            <a:lnRef idx="0"/>
            <a:fillRef idx="0"/>
            <a:effectRef idx="0"/>
            <a:fontRef idx="minor"/>
          </p:style>
        </p:sp>
        <p:sp>
          <p:nvSpPr>
            <p:cNvPr id="889" name="Line 106"/>
            <p:cNvSpPr/>
            <p:nvPr/>
          </p:nvSpPr>
          <p:spPr>
            <a:xfrm>
              <a:off x="1937520" y="10457640"/>
              <a:ext cx="360" cy="82800"/>
            </a:xfrm>
            <a:prstGeom prst="line">
              <a:avLst/>
            </a:prstGeom>
            <a:ln w="42480">
              <a:solidFill>
                <a:srgbClr val="000000"/>
              </a:solidFill>
              <a:round/>
            </a:ln>
          </p:spPr>
          <p:style>
            <a:lnRef idx="0"/>
            <a:fillRef idx="0"/>
            <a:effectRef idx="0"/>
            <a:fontRef idx="minor"/>
          </p:style>
        </p:sp>
        <p:sp>
          <p:nvSpPr>
            <p:cNvPr id="890" name="Line 107"/>
            <p:cNvSpPr/>
            <p:nvPr/>
          </p:nvSpPr>
          <p:spPr>
            <a:xfrm>
              <a:off x="6399000" y="10457640"/>
              <a:ext cx="360" cy="82800"/>
            </a:xfrm>
            <a:prstGeom prst="line">
              <a:avLst/>
            </a:prstGeom>
            <a:ln w="42480">
              <a:solidFill>
                <a:srgbClr val="000000"/>
              </a:solidFill>
              <a:round/>
            </a:ln>
          </p:spPr>
          <p:style>
            <a:lnRef idx="0"/>
            <a:fillRef idx="0"/>
            <a:effectRef idx="0"/>
            <a:fontRef idx="minor"/>
          </p:style>
        </p:sp>
        <p:sp>
          <p:nvSpPr>
            <p:cNvPr id="891" name="Line 108"/>
            <p:cNvSpPr/>
            <p:nvPr/>
          </p:nvSpPr>
          <p:spPr>
            <a:xfrm>
              <a:off x="3918960" y="10457640"/>
              <a:ext cx="360" cy="82800"/>
            </a:xfrm>
            <a:prstGeom prst="line">
              <a:avLst/>
            </a:prstGeom>
            <a:ln w="42480">
              <a:solidFill>
                <a:srgbClr val="000000"/>
              </a:solidFill>
              <a:round/>
            </a:ln>
          </p:spPr>
          <p:style>
            <a:lnRef idx="0"/>
            <a:fillRef idx="0"/>
            <a:effectRef idx="0"/>
            <a:fontRef idx="minor"/>
          </p:style>
        </p:sp>
        <p:sp>
          <p:nvSpPr>
            <p:cNvPr id="892" name="Line 109"/>
            <p:cNvSpPr/>
            <p:nvPr/>
          </p:nvSpPr>
          <p:spPr>
            <a:xfrm>
              <a:off x="2061000" y="10457640"/>
              <a:ext cx="360" cy="82800"/>
            </a:xfrm>
            <a:prstGeom prst="line">
              <a:avLst/>
            </a:prstGeom>
            <a:ln w="42480">
              <a:solidFill>
                <a:srgbClr val="000000"/>
              </a:solidFill>
              <a:round/>
            </a:ln>
          </p:spPr>
          <p:style>
            <a:lnRef idx="0"/>
            <a:fillRef idx="0"/>
            <a:effectRef idx="0"/>
            <a:fontRef idx="minor"/>
          </p:style>
        </p:sp>
        <p:sp>
          <p:nvSpPr>
            <p:cNvPr id="893" name="Line 110"/>
            <p:cNvSpPr/>
            <p:nvPr/>
          </p:nvSpPr>
          <p:spPr>
            <a:xfrm>
              <a:off x="6522480" y="10457640"/>
              <a:ext cx="360" cy="82800"/>
            </a:xfrm>
            <a:prstGeom prst="line">
              <a:avLst/>
            </a:prstGeom>
            <a:ln w="42480">
              <a:solidFill>
                <a:srgbClr val="000000"/>
              </a:solidFill>
              <a:round/>
            </a:ln>
          </p:spPr>
          <p:style>
            <a:lnRef idx="0"/>
            <a:fillRef idx="0"/>
            <a:effectRef idx="0"/>
            <a:fontRef idx="minor"/>
          </p:style>
        </p:sp>
        <p:sp>
          <p:nvSpPr>
            <p:cNvPr id="894" name="Line 111"/>
            <p:cNvSpPr/>
            <p:nvPr/>
          </p:nvSpPr>
          <p:spPr>
            <a:xfrm>
              <a:off x="4042800" y="10457640"/>
              <a:ext cx="360" cy="82800"/>
            </a:xfrm>
            <a:prstGeom prst="line">
              <a:avLst/>
            </a:prstGeom>
            <a:ln w="42480">
              <a:solidFill>
                <a:srgbClr val="000000"/>
              </a:solidFill>
              <a:round/>
            </a:ln>
          </p:spPr>
          <p:style>
            <a:lnRef idx="0"/>
            <a:fillRef idx="0"/>
            <a:effectRef idx="0"/>
            <a:fontRef idx="minor"/>
          </p:style>
        </p:sp>
        <p:sp>
          <p:nvSpPr>
            <p:cNvPr id="895" name="Line 112"/>
            <p:cNvSpPr/>
            <p:nvPr/>
          </p:nvSpPr>
          <p:spPr>
            <a:xfrm>
              <a:off x="2184840" y="10457640"/>
              <a:ext cx="360" cy="82800"/>
            </a:xfrm>
            <a:prstGeom prst="line">
              <a:avLst/>
            </a:prstGeom>
            <a:ln w="42480">
              <a:solidFill>
                <a:srgbClr val="000000"/>
              </a:solidFill>
              <a:round/>
            </a:ln>
          </p:spPr>
          <p:style>
            <a:lnRef idx="0"/>
            <a:fillRef idx="0"/>
            <a:effectRef idx="0"/>
            <a:fontRef idx="minor"/>
          </p:style>
        </p:sp>
        <p:sp>
          <p:nvSpPr>
            <p:cNvPr id="896" name="Line 113"/>
            <p:cNvSpPr/>
            <p:nvPr/>
          </p:nvSpPr>
          <p:spPr>
            <a:xfrm>
              <a:off x="5408280" y="10416600"/>
              <a:ext cx="360" cy="123840"/>
            </a:xfrm>
            <a:prstGeom prst="line">
              <a:avLst/>
            </a:prstGeom>
            <a:ln w="42480">
              <a:solidFill>
                <a:srgbClr val="000000"/>
              </a:solidFill>
              <a:round/>
            </a:ln>
          </p:spPr>
          <p:style>
            <a:lnRef idx="0"/>
            <a:fillRef idx="0"/>
            <a:effectRef idx="0"/>
            <a:fontRef idx="minor"/>
          </p:style>
        </p:sp>
        <p:sp>
          <p:nvSpPr>
            <p:cNvPr id="897" name="Line 114"/>
            <p:cNvSpPr/>
            <p:nvPr/>
          </p:nvSpPr>
          <p:spPr>
            <a:xfrm>
              <a:off x="2928600" y="10416600"/>
              <a:ext cx="360" cy="123840"/>
            </a:xfrm>
            <a:prstGeom prst="line">
              <a:avLst/>
            </a:prstGeom>
            <a:ln w="42480">
              <a:solidFill>
                <a:srgbClr val="000000"/>
              </a:solidFill>
              <a:round/>
            </a:ln>
          </p:spPr>
          <p:style>
            <a:lnRef idx="0"/>
            <a:fillRef idx="0"/>
            <a:effectRef idx="0"/>
            <a:fontRef idx="minor"/>
          </p:style>
        </p:sp>
        <p:sp>
          <p:nvSpPr>
            <p:cNvPr id="898" name="Line 115"/>
            <p:cNvSpPr/>
            <p:nvPr/>
          </p:nvSpPr>
          <p:spPr>
            <a:xfrm>
              <a:off x="5532120" y="10457640"/>
              <a:ext cx="360" cy="82800"/>
            </a:xfrm>
            <a:prstGeom prst="line">
              <a:avLst/>
            </a:prstGeom>
            <a:ln w="42480">
              <a:solidFill>
                <a:srgbClr val="000000"/>
              </a:solidFill>
              <a:round/>
            </a:ln>
          </p:spPr>
          <p:style>
            <a:lnRef idx="0"/>
            <a:fillRef idx="0"/>
            <a:effectRef idx="0"/>
            <a:fontRef idx="minor"/>
          </p:style>
        </p:sp>
        <p:sp>
          <p:nvSpPr>
            <p:cNvPr id="899" name="Line 116"/>
            <p:cNvSpPr/>
            <p:nvPr/>
          </p:nvSpPr>
          <p:spPr>
            <a:xfrm>
              <a:off x="3052440" y="10457640"/>
              <a:ext cx="360" cy="82800"/>
            </a:xfrm>
            <a:prstGeom prst="line">
              <a:avLst/>
            </a:prstGeom>
            <a:ln w="42480">
              <a:solidFill>
                <a:srgbClr val="000000"/>
              </a:solidFill>
              <a:round/>
            </a:ln>
          </p:spPr>
          <p:style>
            <a:lnRef idx="0"/>
            <a:fillRef idx="0"/>
            <a:effectRef idx="0"/>
            <a:fontRef idx="minor"/>
          </p:style>
        </p:sp>
        <p:sp>
          <p:nvSpPr>
            <p:cNvPr id="900" name="Line 117"/>
            <p:cNvSpPr/>
            <p:nvPr/>
          </p:nvSpPr>
          <p:spPr>
            <a:xfrm>
              <a:off x="5655960" y="10457640"/>
              <a:ext cx="360" cy="82800"/>
            </a:xfrm>
            <a:prstGeom prst="line">
              <a:avLst/>
            </a:prstGeom>
            <a:ln w="42480">
              <a:solidFill>
                <a:srgbClr val="000000"/>
              </a:solidFill>
              <a:round/>
            </a:ln>
          </p:spPr>
          <p:style>
            <a:lnRef idx="0"/>
            <a:fillRef idx="0"/>
            <a:effectRef idx="0"/>
            <a:fontRef idx="minor"/>
          </p:style>
        </p:sp>
        <p:sp>
          <p:nvSpPr>
            <p:cNvPr id="901" name="Line 118"/>
            <p:cNvSpPr/>
            <p:nvPr/>
          </p:nvSpPr>
          <p:spPr>
            <a:xfrm>
              <a:off x="3176280" y="10457640"/>
              <a:ext cx="360" cy="82800"/>
            </a:xfrm>
            <a:prstGeom prst="line">
              <a:avLst/>
            </a:prstGeom>
            <a:ln w="42480">
              <a:solidFill>
                <a:srgbClr val="000000"/>
              </a:solidFill>
              <a:round/>
            </a:ln>
          </p:spPr>
          <p:style>
            <a:lnRef idx="0"/>
            <a:fillRef idx="0"/>
            <a:effectRef idx="0"/>
            <a:fontRef idx="minor"/>
          </p:style>
        </p:sp>
        <p:sp>
          <p:nvSpPr>
            <p:cNvPr id="902" name="Line 119"/>
            <p:cNvSpPr/>
            <p:nvPr/>
          </p:nvSpPr>
          <p:spPr>
            <a:xfrm>
              <a:off x="5779800" y="10457640"/>
              <a:ext cx="360" cy="82800"/>
            </a:xfrm>
            <a:prstGeom prst="line">
              <a:avLst/>
            </a:prstGeom>
            <a:ln w="42480">
              <a:solidFill>
                <a:srgbClr val="000000"/>
              </a:solidFill>
              <a:round/>
            </a:ln>
          </p:spPr>
          <p:style>
            <a:lnRef idx="0"/>
            <a:fillRef idx="0"/>
            <a:effectRef idx="0"/>
            <a:fontRef idx="minor"/>
          </p:style>
        </p:sp>
        <p:sp>
          <p:nvSpPr>
            <p:cNvPr id="903" name="Line 120"/>
            <p:cNvSpPr/>
            <p:nvPr/>
          </p:nvSpPr>
          <p:spPr>
            <a:xfrm>
              <a:off x="3300120" y="10457640"/>
              <a:ext cx="360" cy="82800"/>
            </a:xfrm>
            <a:prstGeom prst="line">
              <a:avLst/>
            </a:prstGeom>
            <a:ln w="42480">
              <a:solidFill>
                <a:srgbClr val="000000"/>
              </a:solidFill>
              <a:round/>
            </a:ln>
          </p:spPr>
          <p:style>
            <a:lnRef idx="0"/>
            <a:fillRef idx="0"/>
            <a:effectRef idx="0"/>
            <a:fontRef idx="minor"/>
          </p:style>
        </p:sp>
        <p:sp>
          <p:nvSpPr>
            <p:cNvPr id="904" name="Line 121"/>
            <p:cNvSpPr/>
            <p:nvPr/>
          </p:nvSpPr>
          <p:spPr>
            <a:xfrm>
              <a:off x="5903640" y="10457640"/>
              <a:ext cx="360" cy="82800"/>
            </a:xfrm>
            <a:prstGeom prst="line">
              <a:avLst/>
            </a:prstGeom>
            <a:ln w="42480">
              <a:solidFill>
                <a:srgbClr val="000000"/>
              </a:solidFill>
              <a:round/>
            </a:ln>
          </p:spPr>
          <p:style>
            <a:lnRef idx="0"/>
            <a:fillRef idx="0"/>
            <a:effectRef idx="0"/>
            <a:fontRef idx="minor"/>
          </p:style>
        </p:sp>
        <p:sp>
          <p:nvSpPr>
            <p:cNvPr id="905" name="Line 122"/>
            <p:cNvSpPr/>
            <p:nvPr/>
          </p:nvSpPr>
          <p:spPr>
            <a:xfrm>
              <a:off x="3423960" y="10457640"/>
              <a:ext cx="360" cy="82800"/>
            </a:xfrm>
            <a:prstGeom prst="line">
              <a:avLst/>
            </a:prstGeom>
            <a:ln w="42480">
              <a:solidFill>
                <a:srgbClr val="000000"/>
              </a:solidFill>
              <a:round/>
            </a:ln>
          </p:spPr>
          <p:style>
            <a:lnRef idx="0"/>
            <a:fillRef idx="0"/>
            <a:effectRef idx="0"/>
            <a:fontRef idx="minor"/>
          </p:style>
        </p:sp>
        <p:sp>
          <p:nvSpPr>
            <p:cNvPr id="906" name="Line 123"/>
            <p:cNvSpPr/>
            <p:nvPr/>
          </p:nvSpPr>
          <p:spPr>
            <a:xfrm>
              <a:off x="4913280" y="10457640"/>
              <a:ext cx="360" cy="82800"/>
            </a:xfrm>
            <a:prstGeom prst="line">
              <a:avLst/>
            </a:prstGeom>
            <a:ln w="42480">
              <a:solidFill>
                <a:srgbClr val="000000"/>
              </a:solidFill>
              <a:round/>
            </a:ln>
          </p:spPr>
          <p:style>
            <a:lnRef idx="0"/>
            <a:fillRef idx="0"/>
            <a:effectRef idx="0"/>
            <a:fontRef idx="minor"/>
          </p:style>
        </p:sp>
        <p:sp>
          <p:nvSpPr>
            <p:cNvPr id="907" name="Line 124"/>
            <p:cNvSpPr/>
            <p:nvPr/>
          </p:nvSpPr>
          <p:spPr>
            <a:xfrm>
              <a:off x="2433240" y="10457640"/>
              <a:ext cx="360" cy="82800"/>
            </a:xfrm>
            <a:prstGeom prst="line">
              <a:avLst/>
            </a:prstGeom>
            <a:ln w="42480">
              <a:solidFill>
                <a:srgbClr val="000000"/>
              </a:solidFill>
              <a:round/>
            </a:ln>
          </p:spPr>
          <p:style>
            <a:lnRef idx="0"/>
            <a:fillRef idx="0"/>
            <a:effectRef idx="0"/>
            <a:fontRef idx="minor"/>
          </p:style>
        </p:sp>
        <p:sp>
          <p:nvSpPr>
            <p:cNvPr id="908" name="Line 125"/>
            <p:cNvSpPr/>
            <p:nvPr/>
          </p:nvSpPr>
          <p:spPr>
            <a:xfrm>
              <a:off x="5037120" y="10457640"/>
              <a:ext cx="360" cy="82800"/>
            </a:xfrm>
            <a:prstGeom prst="line">
              <a:avLst/>
            </a:prstGeom>
            <a:ln w="42480">
              <a:solidFill>
                <a:srgbClr val="000000"/>
              </a:solidFill>
              <a:round/>
            </a:ln>
          </p:spPr>
          <p:style>
            <a:lnRef idx="0"/>
            <a:fillRef idx="0"/>
            <a:effectRef idx="0"/>
            <a:fontRef idx="minor"/>
          </p:style>
        </p:sp>
        <p:sp>
          <p:nvSpPr>
            <p:cNvPr id="909" name="Line 126"/>
            <p:cNvSpPr/>
            <p:nvPr/>
          </p:nvSpPr>
          <p:spPr>
            <a:xfrm>
              <a:off x="2557080" y="10457640"/>
              <a:ext cx="360" cy="82800"/>
            </a:xfrm>
            <a:prstGeom prst="line">
              <a:avLst/>
            </a:prstGeom>
            <a:ln w="42480">
              <a:solidFill>
                <a:srgbClr val="000000"/>
              </a:solidFill>
              <a:round/>
            </a:ln>
          </p:spPr>
          <p:style>
            <a:lnRef idx="0"/>
            <a:fillRef idx="0"/>
            <a:effectRef idx="0"/>
            <a:fontRef idx="minor"/>
          </p:style>
        </p:sp>
        <p:sp>
          <p:nvSpPr>
            <p:cNvPr id="910" name="Line 127"/>
            <p:cNvSpPr/>
            <p:nvPr/>
          </p:nvSpPr>
          <p:spPr>
            <a:xfrm>
              <a:off x="5160960" y="10457640"/>
              <a:ext cx="360" cy="82800"/>
            </a:xfrm>
            <a:prstGeom prst="line">
              <a:avLst/>
            </a:prstGeom>
            <a:ln w="42480">
              <a:solidFill>
                <a:srgbClr val="000000"/>
              </a:solidFill>
              <a:round/>
            </a:ln>
          </p:spPr>
          <p:style>
            <a:lnRef idx="0"/>
            <a:fillRef idx="0"/>
            <a:effectRef idx="0"/>
            <a:fontRef idx="minor"/>
          </p:style>
        </p:sp>
        <p:sp>
          <p:nvSpPr>
            <p:cNvPr id="911" name="Line 128"/>
            <p:cNvSpPr/>
            <p:nvPr/>
          </p:nvSpPr>
          <p:spPr>
            <a:xfrm>
              <a:off x="2680920" y="10457640"/>
              <a:ext cx="360" cy="82800"/>
            </a:xfrm>
            <a:prstGeom prst="line">
              <a:avLst/>
            </a:prstGeom>
            <a:ln w="42480">
              <a:solidFill>
                <a:srgbClr val="000000"/>
              </a:solidFill>
              <a:round/>
            </a:ln>
          </p:spPr>
          <p:style>
            <a:lnRef idx="0"/>
            <a:fillRef idx="0"/>
            <a:effectRef idx="0"/>
            <a:fontRef idx="minor"/>
          </p:style>
        </p:sp>
        <p:sp>
          <p:nvSpPr>
            <p:cNvPr id="912" name="Line 129"/>
            <p:cNvSpPr/>
            <p:nvPr/>
          </p:nvSpPr>
          <p:spPr>
            <a:xfrm>
              <a:off x="5284800" y="10457640"/>
              <a:ext cx="360" cy="82800"/>
            </a:xfrm>
            <a:prstGeom prst="line">
              <a:avLst/>
            </a:prstGeom>
            <a:ln w="42480">
              <a:solidFill>
                <a:srgbClr val="000000"/>
              </a:solidFill>
              <a:round/>
            </a:ln>
          </p:spPr>
          <p:style>
            <a:lnRef idx="0"/>
            <a:fillRef idx="0"/>
            <a:effectRef idx="0"/>
            <a:fontRef idx="minor"/>
          </p:style>
        </p:sp>
        <p:sp>
          <p:nvSpPr>
            <p:cNvPr id="913" name="Line 130"/>
            <p:cNvSpPr/>
            <p:nvPr/>
          </p:nvSpPr>
          <p:spPr>
            <a:xfrm>
              <a:off x="2804760" y="10457640"/>
              <a:ext cx="360" cy="82800"/>
            </a:xfrm>
            <a:prstGeom prst="line">
              <a:avLst/>
            </a:prstGeom>
            <a:ln w="42480">
              <a:solidFill>
                <a:srgbClr val="000000"/>
              </a:solidFill>
              <a:round/>
            </a:ln>
          </p:spPr>
          <p:style>
            <a:lnRef idx="0"/>
            <a:fillRef idx="0"/>
            <a:effectRef idx="0"/>
            <a:fontRef idx="minor"/>
          </p:style>
        </p:sp>
        <p:sp>
          <p:nvSpPr>
            <p:cNvPr id="914" name="Line 131"/>
            <p:cNvSpPr/>
            <p:nvPr/>
          </p:nvSpPr>
          <p:spPr>
            <a:xfrm>
              <a:off x="16674840" y="10457640"/>
              <a:ext cx="360" cy="82800"/>
            </a:xfrm>
            <a:prstGeom prst="line">
              <a:avLst/>
            </a:prstGeom>
            <a:ln w="42480">
              <a:solidFill>
                <a:srgbClr val="000000"/>
              </a:solidFill>
              <a:round/>
            </a:ln>
          </p:spPr>
          <p:style>
            <a:lnRef idx="0"/>
            <a:fillRef idx="0"/>
            <a:effectRef idx="0"/>
            <a:fontRef idx="minor"/>
          </p:style>
        </p:sp>
        <p:sp>
          <p:nvSpPr>
            <p:cNvPr id="915" name="Line 132"/>
            <p:cNvSpPr/>
            <p:nvPr/>
          </p:nvSpPr>
          <p:spPr>
            <a:xfrm>
              <a:off x="16797960" y="10457640"/>
              <a:ext cx="360" cy="82800"/>
            </a:xfrm>
            <a:prstGeom prst="line">
              <a:avLst/>
            </a:prstGeom>
            <a:ln w="42480">
              <a:solidFill>
                <a:srgbClr val="000000"/>
              </a:solidFill>
              <a:round/>
            </a:ln>
          </p:spPr>
          <p:style>
            <a:lnRef idx="0"/>
            <a:fillRef idx="0"/>
            <a:effectRef idx="0"/>
            <a:fontRef idx="minor"/>
          </p:style>
        </p:sp>
        <p:sp>
          <p:nvSpPr>
            <p:cNvPr id="916" name="Line 133"/>
            <p:cNvSpPr/>
            <p:nvPr/>
          </p:nvSpPr>
          <p:spPr>
            <a:xfrm>
              <a:off x="16921800" y="10457640"/>
              <a:ext cx="360" cy="82800"/>
            </a:xfrm>
            <a:prstGeom prst="line">
              <a:avLst/>
            </a:prstGeom>
            <a:ln w="42480">
              <a:solidFill>
                <a:srgbClr val="000000"/>
              </a:solidFill>
              <a:round/>
            </a:ln>
          </p:spPr>
          <p:style>
            <a:lnRef idx="0"/>
            <a:fillRef idx="0"/>
            <a:effectRef idx="0"/>
            <a:fontRef idx="minor"/>
          </p:style>
        </p:sp>
        <p:sp>
          <p:nvSpPr>
            <p:cNvPr id="917" name="Line 134"/>
            <p:cNvSpPr/>
            <p:nvPr/>
          </p:nvSpPr>
          <p:spPr>
            <a:xfrm>
              <a:off x="17045280" y="10457640"/>
              <a:ext cx="360" cy="82800"/>
            </a:xfrm>
            <a:prstGeom prst="line">
              <a:avLst/>
            </a:prstGeom>
            <a:ln w="42480">
              <a:solidFill>
                <a:srgbClr val="000000"/>
              </a:solidFill>
              <a:round/>
            </a:ln>
          </p:spPr>
          <p:style>
            <a:lnRef idx="0"/>
            <a:fillRef idx="0"/>
            <a:effectRef idx="0"/>
            <a:fontRef idx="minor"/>
          </p:style>
        </p:sp>
        <p:sp>
          <p:nvSpPr>
            <p:cNvPr id="918" name="Line 135"/>
            <p:cNvSpPr/>
            <p:nvPr/>
          </p:nvSpPr>
          <p:spPr>
            <a:xfrm>
              <a:off x="17169120" y="10251360"/>
              <a:ext cx="360" cy="289080"/>
            </a:xfrm>
            <a:prstGeom prst="line">
              <a:avLst/>
            </a:prstGeom>
            <a:ln w="42480">
              <a:solidFill>
                <a:srgbClr val="000000"/>
              </a:solidFill>
              <a:round/>
            </a:ln>
          </p:spPr>
          <p:style>
            <a:lnRef idx="0"/>
            <a:fillRef idx="0"/>
            <a:effectRef idx="0"/>
            <a:fontRef idx="minor"/>
          </p:style>
        </p:sp>
        <p:sp>
          <p:nvSpPr>
            <p:cNvPr id="919" name="Line 136"/>
            <p:cNvSpPr/>
            <p:nvPr/>
          </p:nvSpPr>
          <p:spPr>
            <a:xfrm>
              <a:off x="17292960" y="10457640"/>
              <a:ext cx="360" cy="82800"/>
            </a:xfrm>
            <a:prstGeom prst="line">
              <a:avLst/>
            </a:prstGeom>
            <a:ln w="42480">
              <a:solidFill>
                <a:srgbClr val="000000"/>
              </a:solidFill>
              <a:round/>
            </a:ln>
          </p:spPr>
          <p:style>
            <a:lnRef idx="0"/>
            <a:fillRef idx="0"/>
            <a:effectRef idx="0"/>
            <a:fontRef idx="minor"/>
          </p:style>
        </p:sp>
        <p:sp>
          <p:nvSpPr>
            <p:cNvPr id="920" name="Line 137"/>
            <p:cNvSpPr/>
            <p:nvPr/>
          </p:nvSpPr>
          <p:spPr>
            <a:xfrm>
              <a:off x="17416800" y="10457640"/>
              <a:ext cx="360" cy="82800"/>
            </a:xfrm>
            <a:prstGeom prst="line">
              <a:avLst/>
            </a:prstGeom>
            <a:ln w="42480">
              <a:solidFill>
                <a:srgbClr val="000000"/>
              </a:solidFill>
              <a:round/>
            </a:ln>
          </p:spPr>
          <p:style>
            <a:lnRef idx="0"/>
            <a:fillRef idx="0"/>
            <a:effectRef idx="0"/>
            <a:fontRef idx="minor"/>
          </p:style>
        </p:sp>
        <p:sp>
          <p:nvSpPr>
            <p:cNvPr id="921" name="Line 138"/>
            <p:cNvSpPr/>
            <p:nvPr/>
          </p:nvSpPr>
          <p:spPr>
            <a:xfrm>
              <a:off x="17540640" y="10457640"/>
              <a:ext cx="360" cy="82800"/>
            </a:xfrm>
            <a:prstGeom prst="line">
              <a:avLst/>
            </a:prstGeom>
            <a:ln w="42480">
              <a:solidFill>
                <a:srgbClr val="000000"/>
              </a:solidFill>
              <a:round/>
            </a:ln>
          </p:spPr>
          <p:style>
            <a:lnRef idx="0"/>
            <a:fillRef idx="0"/>
            <a:effectRef idx="0"/>
            <a:fontRef idx="minor"/>
          </p:style>
        </p:sp>
        <p:sp>
          <p:nvSpPr>
            <p:cNvPr id="922" name="Line 139"/>
            <p:cNvSpPr/>
            <p:nvPr/>
          </p:nvSpPr>
          <p:spPr>
            <a:xfrm>
              <a:off x="17664480" y="10457640"/>
              <a:ext cx="360" cy="82800"/>
            </a:xfrm>
            <a:prstGeom prst="line">
              <a:avLst/>
            </a:prstGeom>
            <a:ln w="42480">
              <a:solidFill>
                <a:srgbClr val="000000"/>
              </a:solidFill>
              <a:round/>
            </a:ln>
          </p:spPr>
          <p:style>
            <a:lnRef idx="0"/>
            <a:fillRef idx="0"/>
            <a:effectRef idx="0"/>
            <a:fontRef idx="minor"/>
          </p:style>
        </p:sp>
        <p:sp>
          <p:nvSpPr>
            <p:cNvPr id="923" name="Line 140"/>
            <p:cNvSpPr/>
            <p:nvPr/>
          </p:nvSpPr>
          <p:spPr>
            <a:xfrm>
              <a:off x="17292960" y="10251360"/>
              <a:ext cx="360" cy="165240"/>
            </a:xfrm>
            <a:prstGeom prst="line">
              <a:avLst/>
            </a:prstGeom>
            <a:ln w="42480">
              <a:solidFill>
                <a:srgbClr val="000000"/>
              </a:solidFill>
              <a:round/>
            </a:ln>
          </p:spPr>
          <p:style>
            <a:lnRef idx="0"/>
            <a:fillRef idx="0"/>
            <a:effectRef idx="0"/>
            <a:fontRef idx="minor"/>
          </p:style>
        </p:sp>
        <p:sp>
          <p:nvSpPr>
            <p:cNvPr id="924" name="Line 141"/>
            <p:cNvSpPr/>
            <p:nvPr/>
          </p:nvSpPr>
          <p:spPr>
            <a:xfrm>
              <a:off x="17664480" y="10251360"/>
              <a:ext cx="360" cy="165240"/>
            </a:xfrm>
            <a:prstGeom prst="line">
              <a:avLst/>
            </a:prstGeom>
            <a:ln w="42480">
              <a:solidFill>
                <a:srgbClr val="000000"/>
              </a:solidFill>
              <a:round/>
            </a:ln>
          </p:spPr>
          <p:style>
            <a:lnRef idx="0"/>
            <a:fillRef idx="0"/>
            <a:effectRef idx="0"/>
            <a:fontRef idx="minor"/>
          </p:style>
        </p:sp>
        <p:sp>
          <p:nvSpPr>
            <p:cNvPr id="925" name="Line 142"/>
            <p:cNvSpPr/>
            <p:nvPr/>
          </p:nvSpPr>
          <p:spPr>
            <a:xfrm>
              <a:off x="17602560" y="10272240"/>
              <a:ext cx="123840" cy="360"/>
            </a:xfrm>
            <a:prstGeom prst="line">
              <a:avLst/>
            </a:prstGeom>
            <a:ln w="42480">
              <a:solidFill>
                <a:srgbClr val="000000"/>
              </a:solidFill>
              <a:round/>
            </a:ln>
          </p:spPr>
          <p:style>
            <a:lnRef idx="0"/>
            <a:fillRef idx="0"/>
            <a:effectRef idx="0"/>
            <a:fontRef idx="minor"/>
          </p:style>
        </p:sp>
        <p:sp>
          <p:nvSpPr>
            <p:cNvPr id="926" name="Line 143"/>
            <p:cNvSpPr/>
            <p:nvPr/>
          </p:nvSpPr>
          <p:spPr>
            <a:xfrm>
              <a:off x="17788320" y="10251360"/>
              <a:ext cx="360" cy="289080"/>
            </a:xfrm>
            <a:prstGeom prst="line">
              <a:avLst/>
            </a:prstGeom>
            <a:ln w="42480">
              <a:solidFill>
                <a:srgbClr val="000000"/>
              </a:solidFill>
              <a:round/>
            </a:ln>
          </p:spPr>
          <p:style>
            <a:lnRef idx="0"/>
            <a:fillRef idx="0"/>
            <a:effectRef idx="0"/>
            <a:fontRef idx="minor"/>
          </p:style>
        </p:sp>
        <p:sp>
          <p:nvSpPr>
            <p:cNvPr id="927" name="CustomShape 144"/>
            <p:cNvSpPr/>
            <p:nvPr/>
          </p:nvSpPr>
          <p:spPr>
            <a:xfrm>
              <a:off x="17294040" y="10251720"/>
              <a:ext cx="97560" cy="119160"/>
            </a:xfrm>
            <a:custGeom>
              <a:avLst/>
              <a:gdLst/>
              <a:ahLst/>
              <a:rect l="l" t="t" r="r" b="b"/>
              <a:pathLst>
                <a:path w="21600" h="21600">
                  <a:moveTo>
                    <a:pt x="8772" y="0"/>
                  </a:moveTo>
                  <a:lnTo>
                    <a:pt x="0" y="0"/>
                  </a:lnTo>
                  <a:lnTo>
                    <a:pt x="0" y="7211"/>
                  </a:lnTo>
                  <a:lnTo>
                    <a:pt x="10245" y="7430"/>
                  </a:lnTo>
                  <a:lnTo>
                    <a:pt x="12296" y="8879"/>
                  </a:lnTo>
                  <a:lnTo>
                    <a:pt x="13039" y="11524"/>
                  </a:lnTo>
                  <a:lnTo>
                    <a:pt x="11540" y="13568"/>
                  </a:lnTo>
                  <a:lnTo>
                    <a:pt x="8772" y="14388"/>
                  </a:lnTo>
                  <a:lnTo>
                    <a:pt x="0" y="14388"/>
                  </a:lnTo>
                  <a:lnTo>
                    <a:pt x="0" y="21600"/>
                  </a:lnTo>
                  <a:lnTo>
                    <a:pt x="8772" y="21600"/>
                  </a:lnTo>
                  <a:lnTo>
                    <a:pt x="10684" y="21484"/>
                  </a:lnTo>
                  <a:lnTo>
                    <a:pt x="19401" y="16535"/>
                  </a:lnTo>
                  <a:lnTo>
                    <a:pt x="21600" y="8573"/>
                  </a:lnTo>
                  <a:lnTo>
                    <a:pt x="20654" y="6240"/>
                  </a:lnTo>
                  <a:lnTo>
                    <a:pt x="19119" y="4177"/>
                  </a:lnTo>
                  <a:lnTo>
                    <a:pt x="17081" y="2452"/>
                  </a:lnTo>
                  <a:lnTo>
                    <a:pt x="14621" y="1136"/>
                  </a:lnTo>
                  <a:lnTo>
                    <a:pt x="11824" y="295"/>
                  </a:lnTo>
                  <a:lnTo>
                    <a:pt x="8772" y="0"/>
                  </a:lnTo>
                  <a:close/>
                </a:path>
              </a:pathLst>
            </a:custGeom>
            <a:solidFill>
              <a:srgbClr val="000000"/>
            </a:solidFill>
            <a:ln w="12600">
              <a:noFill/>
            </a:ln>
          </p:spPr>
          <p:style>
            <a:lnRef idx="0"/>
            <a:fillRef idx="0"/>
            <a:effectRef idx="0"/>
            <a:fontRef idx="minor"/>
          </p:style>
        </p:sp>
        <p:sp>
          <p:nvSpPr>
            <p:cNvPr id="928" name="CustomShape 145"/>
            <p:cNvSpPr/>
            <p:nvPr/>
          </p:nvSpPr>
          <p:spPr>
            <a:xfrm>
              <a:off x="17426160" y="10250640"/>
              <a:ext cx="137520" cy="162000"/>
            </a:xfrm>
            <a:custGeom>
              <a:avLst/>
              <a:gdLst/>
              <a:ahLst/>
              <a:rect l="l" t="t" r="r" b="b"/>
              <a:pathLst>
                <a:path w="21600" h="21600">
                  <a:moveTo>
                    <a:pt x="12563" y="0"/>
                  </a:moveTo>
                  <a:lnTo>
                    <a:pt x="6872" y="1191"/>
                  </a:lnTo>
                  <a:lnTo>
                    <a:pt x="2371" y="4501"/>
                  </a:lnTo>
                  <a:lnTo>
                    <a:pt x="154" y="9126"/>
                  </a:lnTo>
                  <a:lnTo>
                    <a:pt x="0" y="10839"/>
                  </a:lnTo>
                  <a:lnTo>
                    <a:pt x="162" y="12537"/>
                  </a:lnTo>
                  <a:lnTo>
                    <a:pt x="2417" y="17150"/>
                  </a:lnTo>
                  <a:lnTo>
                    <a:pt x="6927" y="20437"/>
                  </a:lnTo>
                  <a:lnTo>
                    <a:pt x="12653" y="21600"/>
                  </a:lnTo>
                  <a:lnTo>
                    <a:pt x="12677" y="21600"/>
                  </a:lnTo>
                  <a:lnTo>
                    <a:pt x="18400" y="20428"/>
                  </a:lnTo>
                  <a:lnTo>
                    <a:pt x="21600" y="18436"/>
                  </a:lnTo>
                  <a:lnTo>
                    <a:pt x="18790" y="16154"/>
                  </a:lnTo>
                  <a:lnTo>
                    <a:pt x="11514" y="16154"/>
                  </a:lnTo>
                  <a:lnTo>
                    <a:pt x="9682" y="15609"/>
                  </a:lnTo>
                  <a:lnTo>
                    <a:pt x="8056" y="14571"/>
                  </a:lnTo>
                  <a:lnTo>
                    <a:pt x="7089" y="13415"/>
                  </a:lnTo>
                  <a:lnTo>
                    <a:pt x="6514" y="11891"/>
                  </a:lnTo>
                  <a:lnTo>
                    <a:pt x="6374" y="9858"/>
                  </a:lnTo>
                  <a:lnTo>
                    <a:pt x="7003" y="8285"/>
                  </a:lnTo>
                  <a:lnTo>
                    <a:pt x="8201" y="6906"/>
                  </a:lnTo>
                  <a:lnTo>
                    <a:pt x="9556" y="6064"/>
                  </a:lnTo>
                  <a:lnTo>
                    <a:pt x="11336" y="5560"/>
                  </a:lnTo>
                  <a:lnTo>
                    <a:pt x="13699" y="5431"/>
                  </a:lnTo>
                  <a:lnTo>
                    <a:pt x="18881" y="5431"/>
                  </a:lnTo>
                  <a:lnTo>
                    <a:pt x="21522" y="3098"/>
                  </a:lnTo>
                  <a:lnTo>
                    <a:pt x="20005" y="2008"/>
                  </a:lnTo>
                  <a:lnTo>
                    <a:pt x="18328" y="1144"/>
                  </a:lnTo>
                  <a:lnTo>
                    <a:pt x="16513" y="515"/>
                  </a:lnTo>
                  <a:lnTo>
                    <a:pt x="14584" y="130"/>
                  </a:lnTo>
                  <a:lnTo>
                    <a:pt x="12563" y="0"/>
                  </a:lnTo>
                  <a:close/>
                </a:path>
              </a:pathLst>
            </a:custGeom>
            <a:solidFill>
              <a:srgbClr val="000000"/>
            </a:solidFill>
            <a:ln w="12600">
              <a:noFill/>
            </a:ln>
          </p:spPr>
          <p:style>
            <a:lnRef idx="0"/>
            <a:fillRef idx="0"/>
            <a:effectRef idx="0"/>
            <a:fontRef idx="minor"/>
          </p:style>
        </p:sp>
      </p:grpSp>
      <p:pic>
        <p:nvPicPr>
          <p:cNvPr id="929" name="fon.jpg" descr=""/>
          <p:cNvPicPr/>
          <p:nvPr/>
        </p:nvPicPr>
        <p:blipFill>
          <a:blip r:embed="rId2"/>
          <a:stretch/>
        </p:blipFill>
        <p:spPr>
          <a:xfrm>
            <a:off x="-129600" y="-589680"/>
            <a:ext cx="20089800" cy="11298600"/>
          </a:xfrm>
          <a:prstGeom prst="rect">
            <a:avLst/>
          </a:prstGeom>
          <a:ln w="12600">
            <a:noFill/>
          </a:ln>
        </p:spPr>
      </p:pic>
      <p:sp>
        <p:nvSpPr>
          <p:cNvPr id="930" name="CustomShape 146"/>
          <p:cNvSpPr/>
          <p:nvPr/>
        </p:nvSpPr>
        <p:spPr>
          <a:xfrm>
            <a:off x="0" y="10156680"/>
            <a:ext cx="20099880" cy="1147320"/>
          </a:xfrm>
          <a:prstGeom prst="rect">
            <a:avLst/>
          </a:prstGeom>
          <a:solidFill>
            <a:srgbClr val="ffffff"/>
          </a:solidFill>
          <a:ln w="12600">
            <a:noFill/>
          </a:ln>
        </p:spPr>
        <p:style>
          <a:lnRef idx="0"/>
          <a:fillRef idx="0"/>
          <a:effectRef idx="0"/>
          <a:fontRef idx="minor"/>
        </p:style>
      </p:sp>
      <p:grpSp>
        <p:nvGrpSpPr>
          <p:cNvPr id="931" name="Group 147"/>
          <p:cNvGrpSpPr/>
          <p:nvPr/>
        </p:nvGrpSpPr>
        <p:grpSpPr>
          <a:xfrm>
            <a:off x="9989280" y="3902040"/>
            <a:ext cx="125640" cy="1811160"/>
            <a:chOff x="9989280" y="3902040"/>
            <a:chExt cx="125640" cy="1811160"/>
          </a:xfrm>
        </p:grpSpPr>
        <p:sp>
          <p:nvSpPr>
            <p:cNvPr id="932" name="CustomShape 148"/>
            <p:cNvSpPr/>
            <p:nvPr/>
          </p:nvSpPr>
          <p:spPr>
            <a:xfrm>
              <a:off x="9989280" y="4174200"/>
              <a:ext cx="121320" cy="1011240"/>
            </a:xfrm>
            <a:prstGeom prst="rect">
              <a:avLst/>
            </a:prstGeom>
            <a:solidFill>
              <a:srgbClr val="ffffff"/>
            </a:solidFill>
            <a:ln w="12600">
              <a:noFill/>
            </a:ln>
          </p:spPr>
          <p:style>
            <a:lnRef idx="0"/>
            <a:fillRef idx="0"/>
            <a:effectRef idx="0"/>
            <a:fontRef idx="minor"/>
          </p:style>
        </p:sp>
        <p:sp>
          <p:nvSpPr>
            <p:cNvPr id="933" name="Line 149"/>
            <p:cNvSpPr/>
            <p:nvPr/>
          </p:nvSpPr>
          <p:spPr>
            <a:xfrm>
              <a:off x="10114560" y="3902040"/>
              <a:ext cx="360" cy="1811160"/>
            </a:xfrm>
            <a:prstGeom prst="line">
              <a:avLst/>
            </a:prstGeom>
            <a:ln w="11880">
              <a:solidFill>
                <a:srgbClr val="ffffff"/>
              </a:solidFill>
              <a:round/>
            </a:ln>
          </p:spPr>
          <p:style>
            <a:lnRef idx="0"/>
            <a:fillRef idx="0"/>
            <a:effectRef idx="0"/>
            <a:fontRef idx="minor"/>
          </p:style>
        </p:sp>
      </p:grpSp>
      <p:grpSp>
        <p:nvGrpSpPr>
          <p:cNvPr id="934" name="Group 150"/>
          <p:cNvGrpSpPr/>
          <p:nvPr/>
        </p:nvGrpSpPr>
        <p:grpSpPr>
          <a:xfrm>
            <a:off x="1968480" y="9406440"/>
            <a:ext cx="16162560" cy="749160"/>
            <a:chOff x="1968480" y="9406440"/>
            <a:chExt cx="16162560" cy="749160"/>
          </a:xfrm>
        </p:grpSpPr>
        <p:sp>
          <p:nvSpPr>
            <p:cNvPr id="935" name="CustomShape 151"/>
            <p:cNvSpPr/>
            <p:nvPr/>
          </p:nvSpPr>
          <p:spPr>
            <a:xfrm>
              <a:off x="16743600" y="9945720"/>
              <a:ext cx="102600" cy="209880"/>
            </a:xfrm>
            <a:prstGeom prst="rect">
              <a:avLst/>
            </a:prstGeom>
            <a:solidFill>
              <a:srgbClr val="ffffff"/>
            </a:solidFill>
            <a:ln w="12600">
              <a:noFill/>
            </a:ln>
          </p:spPr>
          <p:style>
            <a:lnRef idx="0"/>
            <a:fillRef idx="0"/>
            <a:effectRef idx="0"/>
            <a:fontRef idx="minor"/>
          </p:style>
        </p:sp>
        <p:sp>
          <p:nvSpPr>
            <p:cNvPr id="936" name="CustomShape 152"/>
            <p:cNvSpPr/>
            <p:nvPr/>
          </p:nvSpPr>
          <p:spPr>
            <a:xfrm>
              <a:off x="17065080" y="9945720"/>
              <a:ext cx="102600" cy="209880"/>
            </a:xfrm>
            <a:prstGeom prst="rect">
              <a:avLst/>
            </a:prstGeom>
            <a:solidFill>
              <a:srgbClr val="ffffff"/>
            </a:solidFill>
            <a:ln w="12600">
              <a:noFill/>
            </a:ln>
          </p:spPr>
          <p:style>
            <a:lnRef idx="0"/>
            <a:fillRef idx="0"/>
            <a:effectRef idx="0"/>
            <a:fontRef idx="minor"/>
          </p:style>
        </p:sp>
        <p:sp>
          <p:nvSpPr>
            <p:cNvPr id="937" name="CustomShape 153"/>
            <p:cNvSpPr/>
            <p:nvPr/>
          </p:nvSpPr>
          <p:spPr>
            <a:xfrm>
              <a:off x="17386200" y="9945720"/>
              <a:ext cx="102600" cy="209880"/>
            </a:xfrm>
            <a:prstGeom prst="rect">
              <a:avLst/>
            </a:prstGeom>
            <a:solidFill>
              <a:srgbClr val="ffffff"/>
            </a:solidFill>
            <a:ln w="12600">
              <a:noFill/>
            </a:ln>
          </p:spPr>
          <p:style>
            <a:lnRef idx="0"/>
            <a:fillRef idx="0"/>
            <a:effectRef idx="0"/>
            <a:fontRef idx="minor"/>
          </p:style>
        </p:sp>
        <p:sp>
          <p:nvSpPr>
            <p:cNvPr id="938" name="CustomShape 154"/>
            <p:cNvSpPr/>
            <p:nvPr/>
          </p:nvSpPr>
          <p:spPr>
            <a:xfrm>
              <a:off x="17707320" y="9945720"/>
              <a:ext cx="102600" cy="209880"/>
            </a:xfrm>
            <a:prstGeom prst="rect">
              <a:avLst/>
            </a:prstGeom>
            <a:solidFill>
              <a:srgbClr val="ffffff"/>
            </a:solidFill>
            <a:ln w="12600">
              <a:noFill/>
            </a:ln>
          </p:spPr>
          <p:style>
            <a:lnRef idx="0"/>
            <a:fillRef idx="0"/>
            <a:effectRef idx="0"/>
            <a:fontRef idx="minor"/>
          </p:style>
        </p:sp>
        <p:sp>
          <p:nvSpPr>
            <p:cNvPr id="939" name="CustomShape 155"/>
            <p:cNvSpPr/>
            <p:nvPr/>
          </p:nvSpPr>
          <p:spPr>
            <a:xfrm>
              <a:off x="18028440" y="9838800"/>
              <a:ext cx="102600" cy="316800"/>
            </a:xfrm>
            <a:prstGeom prst="rect">
              <a:avLst/>
            </a:prstGeom>
            <a:solidFill>
              <a:srgbClr val="ffffff"/>
            </a:solidFill>
            <a:ln w="12600">
              <a:noFill/>
            </a:ln>
          </p:spPr>
          <p:style>
            <a:lnRef idx="0"/>
            <a:fillRef idx="0"/>
            <a:effectRef idx="0"/>
            <a:fontRef idx="minor"/>
          </p:style>
        </p:sp>
        <p:sp>
          <p:nvSpPr>
            <p:cNvPr id="940" name="CustomShape 156"/>
            <p:cNvSpPr/>
            <p:nvPr/>
          </p:nvSpPr>
          <p:spPr>
            <a:xfrm>
              <a:off x="11604600" y="9838800"/>
              <a:ext cx="102600" cy="316800"/>
            </a:xfrm>
            <a:prstGeom prst="rect">
              <a:avLst/>
            </a:prstGeom>
            <a:solidFill>
              <a:srgbClr val="ffffff"/>
            </a:solidFill>
            <a:ln w="12600">
              <a:noFill/>
            </a:ln>
          </p:spPr>
          <p:style>
            <a:lnRef idx="0"/>
            <a:fillRef idx="0"/>
            <a:effectRef idx="0"/>
            <a:fontRef idx="minor"/>
          </p:style>
        </p:sp>
        <p:sp>
          <p:nvSpPr>
            <p:cNvPr id="941" name="CustomShape 157"/>
            <p:cNvSpPr/>
            <p:nvPr/>
          </p:nvSpPr>
          <p:spPr>
            <a:xfrm>
              <a:off x="11925720" y="9945720"/>
              <a:ext cx="102600" cy="209880"/>
            </a:xfrm>
            <a:prstGeom prst="rect">
              <a:avLst/>
            </a:prstGeom>
            <a:solidFill>
              <a:srgbClr val="ffffff"/>
            </a:solidFill>
            <a:ln w="12600">
              <a:noFill/>
            </a:ln>
          </p:spPr>
          <p:style>
            <a:lnRef idx="0"/>
            <a:fillRef idx="0"/>
            <a:effectRef idx="0"/>
            <a:fontRef idx="minor"/>
          </p:style>
        </p:sp>
        <p:sp>
          <p:nvSpPr>
            <p:cNvPr id="942" name="CustomShape 158"/>
            <p:cNvSpPr/>
            <p:nvPr/>
          </p:nvSpPr>
          <p:spPr>
            <a:xfrm>
              <a:off x="12246840" y="9945720"/>
              <a:ext cx="102600" cy="209880"/>
            </a:xfrm>
            <a:prstGeom prst="rect">
              <a:avLst/>
            </a:prstGeom>
            <a:solidFill>
              <a:srgbClr val="ffffff"/>
            </a:solidFill>
            <a:ln w="12600">
              <a:noFill/>
            </a:ln>
          </p:spPr>
          <p:style>
            <a:lnRef idx="0"/>
            <a:fillRef idx="0"/>
            <a:effectRef idx="0"/>
            <a:fontRef idx="minor"/>
          </p:style>
        </p:sp>
        <p:sp>
          <p:nvSpPr>
            <p:cNvPr id="943" name="CustomShape 159"/>
            <p:cNvSpPr/>
            <p:nvPr/>
          </p:nvSpPr>
          <p:spPr>
            <a:xfrm>
              <a:off x="12567960" y="9945720"/>
              <a:ext cx="102600" cy="209880"/>
            </a:xfrm>
            <a:prstGeom prst="rect">
              <a:avLst/>
            </a:prstGeom>
            <a:solidFill>
              <a:srgbClr val="ffffff"/>
            </a:solidFill>
            <a:ln w="12600">
              <a:noFill/>
            </a:ln>
          </p:spPr>
          <p:style>
            <a:lnRef idx="0"/>
            <a:fillRef idx="0"/>
            <a:effectRef idx="0"/>
            <a:fontRef idx="minor"/>
          </p:style>
        </p:sp>
        <p:sp>
          <p:nvSpPr>
            <p:cNvPr id="944" name="CustomShape 160"/>
            <p:cNvSpPr/>
            <p:nvPr/>
          </p:nvSpPr>
          <p:spPr>
            <a:xfrm>
              <a:off x="12889440" y="9945720"/>
              <a:ext cx="102600" cy="209880"/>
            </a:xfrm>
            <a:prstGeom prst="rect">
              <a:avLst/>
            </a:prstGeom>
            <a:solidFill>
              <a:srgbClr val="ffffff"/>
            </a:solidFill>
            <a:ln w="12600">
              <a:noFill/>
            </a:ln>
          </p:spPr>
          <p:style>
            <a:lnRef idx="0"/>
            <a:fillRef idx="0"/>
            <a:effectRef idx="0"/>
            <a:fontRef idx="minor"/>
          </p:style>
        </p:sp>
        <p:sp>
          <p:nvSpPr>
            <p:cNvPr id="945" name="CustomShape 161"/>
            <p:cNvSpPr/>
            <p:nvPr/>
          </p:nvSpPr>
          <p:spPr>
            <a:xfrm>
              <a:off x="13210560" y="9838800"/>
              <a:ext cx="102600" cy="316800"/>
            </a:xfrm>
            <a:prstGeom prst="rect">
              <a:avLst/>
            </a:prstGeom>
            <a:solidFill>
              <a:srgbClr val="ffffff"/>
            </a:solidFill>
            <a:ln w="12600">
              <a:noFill/>
            </a:ln>
          </p:spPr>
          <p:style>
            <a:lnRef idx="0"/>
            <a:fillRef idx="0"/>
            <a:effectRef idx="0"/>
            <a:fontRef idx="minor"/>
          </p:style>
        </p:sp>
        <p:sp>
          <p:nvSpPr>
            <p:cNvPr id="946" name="CustomShape 162"/>
            <p:cNvSpPr/>
            <p:nvPr/>
          </p:nvSpPr>
          <p:spPr>
            <a:xfrm>
              <a:off x="9998640" y="9838800"/>
              <a:ext cx="102600" cy="316800"/>
            </a:xfrm>
            <a:prstGeom prst="rect">
              <a:avLst/>
            </a:prstGeom>
            <a:solidFill>
              <a:srgbClr val="ffffff"/>
            </a:solidFill>
            <a:ln w="12600">
              <a:noFill/>
            </a:ln>
          </p:spPr>
          <p:style>
            <a:lnRef idx="0"/>
            <a:fillRef idx="0"/>
            <a:effectRef idx="0"/>
            <a:fontRef idx="minor"/>
          </p:style>
        </p:sp>
        <p:sp>
          <p:nvSpPr>
            <p:cNvPr id="947" name="CustomShape 163"/>
            <p:cNvSpPr/>
            <p:nvPr/>
          </p:nvSpPr>
          <p:spPr>
            <a:xfrm>
              <a:off x="10319760" y="9945720"/>
              <a:ext cx="102600" cy="209880"/>
            </a:xfrm>
            <a:prstGeom prst="rect">
              <a:avLst/>
            </a:prstGeom>
            <a:solidFill>
              <a:srgbClr val="ffffff"/>
            </a:solidFill>
            <a:ln w="12600">
              <a:noFill/>
            </a:ln>
          </p:spPr>
          <p:style>
            <a:lnRef idx="0"/>
            <a:fillRef idx="0"/>
            <a:effectRef idx="0"/>
            <a:fontRef idx="minor"/>
          </p:style>
        </p:sp>
        <p:sp>
          <p:nvSpPr>
            <p:cNvPr id="948" name="CustomShape 164"/>
            <p:cNvSpPr/>
            <p:nvPr/>
          </p:nvSpPr>
          <p:spPr>
            <a:xfrm>
              <a:off x="10640880" y="9945720"/>
              <a:ext cx="102600" cy="209880"/>
            </a:xfrm>
            <a:prstGeom prst="rect">
              <a:avLst/>
            </a:prstGeom>
            <a:solidFill>
              <a:srgbClr val="ffffff"/>
            </a:solidFill>
            <a:ln w="12600">
              <a:noFill/>
            </a:ln>
          </p:spPr>
          <p:style>
            <a:lnRef idx="0"/>
            <a:fillRef idx="0"/>
            <a:effectRef idx="0"/>
            <a:fontRef idx="minor"/>
          </p:style>
        </p:sp>
        <p:sp>
          <p:nvSpPr>
            <p:cNvPr id="949" name="CustomShape 165"/>
            <p:cNvSpPr/>
            <p:nvPr/>
          </p:nvSpPr>
          <p:spPr>
            <a:xfrm>
              <a:off x="10962000" y="9945720"/>
              <a:ext cx="102600" cy="209880"/>
            </a:xfrm>
            <a:prstGeom prst="rect">
              <a:avLst/>
            </a:prstGeom>
            <a:solidFill>
              <a:srgbClr val="ffffff"/>
            </a:solidFill>
            <a:ln w="12600">
              <a:noFill/>
            </a:ln>
          </p:spPr>
          <p:style>
            <a:lnRef idx="0"/>
            <a:fillRef idx="0"/>
            <a:effectRef idx="0"/>
            <a:fontRef idx="minor"/>
          </p:style>
        </p:sp>
        <p:sp>
          <p:nvSpPr>
            <p:cNvPr id="950" name="CustomShape 166"/>
            <p:cNvSpPr/>
            <p:nvPr/>
          </p:nvSpPr>
          <p:spPr>
            <a:xfrm>
              <a:off x="11283480" y="9945720"/>
              <a:ext cx="102600" cy="209880"/>
            </a:xfrm>
            <a:prstGeom prst="rect">
              <a:avLst/>
            </a:prstGeom>
            <a:solidFill>
              <a:srgbClr val="ffffff"/>
            </a:solidFill>
            <a:ln w="12600">
              <a:noFill/>
            </a:ln>
          </p:spPr>
          <p:style>
            <a:lnRef idx="0"/>
            <a:fillRef idx="0"/>
            <a:effectRef idx="0"/>
            <a:fontRef idx="minor"/>
          </p:style>
        </p:sp>
        <p:sp>
          <p:nvSpPr>
            <p:cNvPr id="951" name="CustomShape 167"/>
            <p:cNvSpPr/>
            <p:nvPr/>
          </p:nvSpPr>
          <p:spPr>
            <a:xfrm>
              <a:off x="8392320" y="9838800"/>
              <a:ext cx="102600" cy="316800"/>
            </a:xfrm>
            <a:prstGeom prst="rect">
              <a:avLst/>
            </a:prstGeom>
            <a:solidFill>
              <a:srgbClr val="ffffff"/>
            </a:solidFill>
            <a:ln w="12600">
              <a:noFill/>
            </a:ln>
          </p:spPr>
          <p:style>
            <a:lnRef idx="0"/>
            <a:fillRef idx="0"/>
            <a:effectRef idx="0"/>
            <a:fontRef idx="minor"/>
          </p:style>
        </p:sp>
        <p:sp>
          <p:nvSpPr>
            <p:cNvPr id="952" name="CustomShape 168"/>
            <p:cNvSpPr/>
            <p:nvPr/>
          </p:nvSpPr>
          <p:spPr>
            <a:xfrm>
              <a:off x="8713800" y="9945720"/>
              <a:ext cx="102600" cy="209880"/>
            </a:xfrm>
            <a:prstGeom prst="rect">
              <a:avLst/>
            </a:prstGeom>
            <a:solidFill>
              <a:srgbClr val="ffffff"/>
            </a:solidFill>
            <a:ln w="12600">
              <a:noFill/>
            </a:ln>
          </p:spPr>
          <p:style>
            <a:lnRef idx="0"/>
            <a:fillRef idx="0"/>
            <a:effectRef idx="0"/>
            <a:fontRef idx="minor"/>
          </p:style>
        </p:sp>
        <p:sp>
          <p:nvSpPr>
            <p:cNvPr id="953" name="CustomShape 169"/>
            <p:cNvSpPr/>
            <p:nvPr/>
          </p:nvSpPr>
          <p:spPr>
            <a:xfrm>
              <a:off x="9034920" y="9945720"/>
              <a:ext cx="102600" cy="209880"/>
            </a:xfrm>
            <a:prstGeom prst="rect">
              <a:avLst/>
            </a:prstGeom>
            <a:solidFill>
              <a:srgbClr val="ffffff"/>
            </a:solidFill>
            <a:ln w="12600">
              <a:noFill/>
            </a:ln>
          </p:spPr>
          <p:style>
            <a:lnRef idx="0"/>
            <a:fillRef idx="0"/>
            <a:effectRef idx="0"/>
            <a:fontRef idx="minor"/>
          </p:style>
        </p:sp>
        <p:sp>
          <p:nvSpPr>
            <p:cNvPr id="954" name="CustomShape 170"/>
            <p:cNvSpPr/>
            <p:nvPr/>
          </p:nvSpPr>
          <p:spPr>
            <a:xfrm>
              <a:off x="9356040" y="9945720"/>
              <a:ext cx="102600" cy="209880"/>
            </a:xfrm>
            <a:prstGeom prst="rect">
              <a:avLst/>
            </a:prstGeom>
            <a:solidFill>
              <a:srgbClr val="ffffff"/>
            </a:solidFill>
            <a:ln w="12600">
              <a:noFill/>
            </a:ln>
          </p:spPr>
          <p:style>
            <a:lnRef idx="0"/>
            <a:fillRef idx="0"/>
            <a:effectRef idx="0"/>
            <a:fontRef idx="minor"/>
          </p:style>
        </p:sp>
        <p:sp>
          <p:nvSpPr>
            <p:cNvPr id="955" name="CustomShape 171"/>
            <p:cNvSpPr/>
            <p:nvPr/>
          </p:nvSpPr>
          <p:spPr>
            <a:xfrm>
              <a:off x="9677160" y="9945720"/>
              <a:ext cx="102600" cy="209880"/>
            </a:xfrm>
            <a:prstGeom prst="rect">
              <a:avLst/>
            </a:prstGeom>
            <a:solidFill>
              <a:srgbClr val="ffffff"/>
            </a:solidFill>
            <a:ln w="12600">
              <a:noFill/>
            </a:ln>
          </p:spPr>
          <p:style>
            <a:lnRef idx="0"/>
            <a:fillRef idx="0"/>
            <a:effectRef idx="0"/>
            <a:fontRef idx="minor"/>
          </p:style>
        </p:sp>
        <p:sp>
          <p:nvSpPr>
            <p:cNvPr id="956" name="CustomShape 172"/>
            <p:cNvSpPr/>
            <p:nvPr/>
          </p:nvSpPr>
          <p:spPr>
            <a:xfrm>
              <a:off x="6786360" y="9838800"/>
              <a:ext cx="102600" cy="316800"/>
            </a:xfrm>
            <a:prstGeom prst="rect">
              <a:avLst/>
            </a:prstGeom>
            <a:solidFill>
              <a:srgbClr val="ffffff"/>
            </a:solidFill>
            <a:ln w="12600">
              <a:noFill/>
            </a:ln>
          </p:spPr>
          <p:style>
            <a:lnRef idx="0"/>
            <a:fillRef idx="0"/>
            <a:effectRef idx="0"/>
            <a:fontRef idx="minor"/>
          </p:style>
        </p:sp>
        <p:sp>
          <p:nvSpPr>
            <p:cNvPr id="957" name="CustomShape 173"/>
            <p:cNvSpPr/>
            <p:nvPr/>
          </p:nvSpPr>
          <p:spPr>
            <a:xfrm>
              <a:off x="7107840" y="9945720"/>
              <a:ext cx="102600" cy="209880"/>
            </a:xfrm>
            <a:prstGeom prst="rect">
              <a:avLst/>
            </a:prstGeom>
            <a:solidFill>
              <a:srgbClr val="ffffff"/>
            </a:solidFill>
            <a:ln w="12600">
              <a:noFill/>
            </a:ln>
          </p:spPr>
          <p:style>
            <a:lnRef idx="0"/>
            <a:fillRef idx="0"/>
            <a:effectRef idx="0"/>
            <a:fontRef idx="minor"/>
          </p:style>
        </p:sp>
        <p:sp>
          <p:nvSpPr>
            <p:cNvPr id="958" name="CustomShape 174"/>
            <p:cNvSpPr/>
            <p:nvPr/>
          </p:nvSpPr>
          <p:spPr>
            <a:xfrm>
              <a:off x="7428960" y="9945720"/>
              <a:ext cx="102600" cy="209880"/>
            </a:xfrm>
            <a:prstGeom prst="rect">
              <a:avLst/>
            </a:prstGeom>
            <a:solidFill>
              <a:srgbClr val="ffffff"/>
            </a:solidFill>
            <a:ln w="12600">
              <a:noFill/>
            </a:ln>
          </p:spPr>
          <p:style>
            <a:lnRef idx="0"/>
            <a:fillRef idx="0"/>
            <a:effectRef idx="0"/>
            <a:fontRef idx="minor"/>
          </p:style>
        </p:sp>
        <p:sp>
          <p:nvSpPr>
            <p:cNvPr id="959" name="CustomShape 175"/>
            <p:cNvSpPr/>
            <p:nvPr/>
          </p:nvSpPr>
          <p:spPr>
            <a:xfrm>
              <a:off x="7750080" y="9945720"/>
              <a:ext cx="102600" cy="209880"/>
            </a:xfrm>
            <a:prstGeom prst="rect">
              <a:avLst/>
            </a:prstGeom>
            <a:solidFill>
              <a:srgbClr val="ffffff"/>
            </a:solidFill>
            <a:ln w="12600">
              <a:noFill/>
            </a:ln>
          </p:spPr>
          <p:style>
            <a:lnRef idx="0"/>
            <a:fillRef idx="0"/>
            <a:effectRef idx="0"/>
            <a:fontRef idx="minor"/>
          </p:style>
        </p:sp>
        <p:sp>
          <p:nvSpPr>
            <p:cNvPr id="960" name="CustomShape 176"/>
            <p:cNvSpPr/>
            <p:nvPr/>
          </p:nvSpPr>
          <p:spPr>
            <a:xfrm>
              <a:off x="8071200" y="9945720"/>
              <a:ext cx="102600" cy="209880"/>
            </a:xfrm>
            <a:prstGeom prst="rect">
              <a:avLst/>
            </a:prstGeom>
            <a:solidFill>
              <a:srgbClr val="ffffff"/>
            </a:solidFill>
            <a:ln w="12600">
              <a:noFill/>
            </a:ln>
          </p:spPr>
          <p:style>
            <a:lnRef idx="0"/>
            <a:fillRef idx="0"/>
            <a:effectRef idx="0"/>
            <a:fontRef idx="minor"/>
          </p:style>
        </p:sp>
        <p:sp>
          <p:nvSpPr>
            <p:cNvPr id="961" name="CustomShape 177"/>
            <p:cNvSpPr/>
            <p:nvPr/>
          </p:nvSpPr>
          <p:spPr>
            <a:xfrm>
              <a:off x="5180400" y="9838800"/>
              <a:ext cx="102600" cy="316800"/>
            </a:xfrm>
            <a:prstGeom prst="rect">
              <a:avLst/>
            </a:prstGeom>
            <a:solidFill>
              <a:srgbClr val="ffffff"/>
            </a:solidFill>
            <a:ln w="12600">
              <a:noFill/>
            </a:ln>
          </p:spPr>
          <p:style>
            <a:lnRef idx="0"/>
            <a:fillRef idx="0"/>
            <a:effectRef idx="0"/>
            <a:fontRef idx="minor"/>
          </p:style>
        </p:sp>
        <p:sp>
          <p:nvSpPr>
            <p:cNvPr id="962" name="CustomShape 178"/>
            <p:cNvSpPr/>
            <p:nvPr/>
          </p:nvSpPr>
          <p:spPr>
            <a:xfrm>
              <a:off x="5501880" y="9945720"/>
              <a:ext cx="102600" cy="209880"/>
            </a:xfrm>
            <a:prstGeom prst="rect">
              <a:avLst/>
            </a:prstGeom>
            <a:solidFill>
              <a:srgbClr val="ffffff"/>
            </a:solidFill>
            <a:ln w="12600">
              <a:noFill/>
            </a:ln>
          </p:spPr>
          <p:style>
            <a:lnRef idx="0"/>
            <a:fillRef idx="0"/>
            <a:effectRef idx="0"/>
            <a:fontRef idx="minor"/>
          </p:style>
        </p:sp>
        <p:sp>
          <p:nvSpPr>
            <p:cNvPr id="963" name="CustomShape 179"/>
            <p:cNvSpPr/>
            <p:nvPr/>
          </p:nvSpPr>
          <p:spPr>
            <a:xfrm>
              <a:off x="5823000" y="9945720"/>
              <a:ext cx="102600" cy="209880"/>
            </a:xfrm>
            <a:prstGeom prst="rect">
              <a:avLst/>
            </a:prstGeom>
            <a:solidFill>
              <a:srgbClr val="ffffff"/>
            </a:solidFill>
            <a:ln w="12600">
              <a:noFill/>
            </a:ln>
          </p:spPr>
          <p:style>
            <a:lnRef idx="0"/>
            <a:fillRef idx="0"/>
            <a:effectRef idx="0"/>
            <a:fontRef idx="minor"/>
          </p:style>
        </p:sp>
        <p:sp>
          <p:nvSpPr>
            <p:cNvPr id="964" name="CustomShape 180"/>
            <p:cNvSpPr/>
            <p:nvPr/>
          </p:nvSpPr>
          <p:spPr>
            <a:xfrm>
              <a:off x="6144120" y="9945720"/>
              <a:ext cx="102600" cy="209880"/>
            </a:xfrm>
            <a:prstGeom prst="rect">
              <a:avLst/>
            </a:prstGeom>
            <a:solidFill>
              <a:srgbClr val="ffffff"/>
            </a:solidFill>
            <a:ln w="12600">
              <a:noFill/>
            </a:ln>
          </p:spPr>
          <p:style>
            <a:lnRef idx="0"/>
            <a:fillRef idx="0"/>
            <a:effectRef idx="0"/>
            <a:fontRef idx="minor"/>
          </p:style>
        </p:sp>
        <p:sp>
          <p:nvSpPr>
            <p:cNvPr id="965" name="CustomShape 181"/>
            <p:cNvSpPr/>
            <p:nvPr/>
          </p:nvSpPr>
          <p:spPr>
            <a:xfrm>
              <a:off x="6465240" y="9945720"/>
              <a:ext cx="102600" cy="209880"/>
            </a:xfrm>
            <a:prstGeom prst="rect">
              <a:avLst/>
            </a:prstGeom>
            <a:solidFill>
              <a:srgbClr val="ffffff"/>
            </a:solidFill>
            <a:ln w="12600">
              <a:noFill/>
            </a:ln>
          </p:spPr>
          <p:style>
            <a:lnRef idx="0"/>
            <a:fillRef idx="0"/>
            <a:effectRef idx="0"/>
            <a:fontRef idx="minor"/>
          </p:style>
        </p:sp>
        <p:sp>
          <p:nvSpPr>
            <p:cNvPr id="966" name="CustomShape 182"/>
            <p:cNvSpPr/>
            <p:nvPr/>
          </p:nvSpPr>
          <p:spPr>
            <a:xfrm>
              <a:off x="3574440" y="9838800"/>
              <a:ext cx="102600" cy="316800"/>
            </a:xfrm>
            <a:prstGeom prst="rect">
              <a:avLst/>
            </a:prstGeom>
            <a:solidFill>
              <a:srgbClr val="ffffff"/>
            </a:solidFill>
            <a:ln w="12600">
              <a:noFill/>
            </a:ln>
          </p:spPr>
          <p:style>
            <a:lnRef idx="0"/>
            <a:fillRef idx="0"/>
            <a:effectRef idx="0"/>
            <a:fontRef idx="minor"/>
          </p:style>
        </p:sp>
        <p:sp>
          <p:nvSpPr>
            <p:cNvPr id="967" name="CustomShape 183"/>
            <p:cNvSpPr/>
            <p:nvPr/>
          </p:nvSpPr>
          <p:spPr>
            <a:xfrm>
              <a:off x="3895560" y="9945720"/>
              <a:ext cx="102600" cy="209880"/>
            </a:xfrm>
            <a:prstGeom prst="rect">
              <a:avLst/>
            </a:prstGeom>
            <a:solidFill>
              <a:srgbClr val="ffffff"/>
            </a:solidFill>
            <a:ln w="12600">
              <a:noFill/>
            </a:ln>
          </p:spPr>
          <p:style>
            <a:lnRef idx="0"/>
            <a:fillRef idx="0"/>
            <a:effectRef idx="0"/>
            <a:fontRef idx="minor"/>
          </p:style>
        </p:sp>
        <p:sp>
          <p:nvSpPr>
            <p:cNvPr id="968" name="CustomShape 184"/>
            <p:cNvSpPr/>
            <p:nvPr/>
          </p:nvSpPr>
          <p:spPr>
            <a:xfrm>
              <a:off x="4217040" y="9945720"/>
              <a:ext cx="102600" cy="209880"/>
            </a:xfrm>
            <a:prstGeom prst="rect">
              <a:avLst/>
            </a:prstGeom>
            <a:solidFill>
              <a:srgbClr val="ffffff"/>
            </a:solidFill>
            <a:ln w="12600">
              <a:noFill/>
            </a:ln>
          </p:spPr>
          <p:style>
            <a:lnRef idx="0"/>
            <a:fillRef idx="0"/>
            <a:effectRef idx="0"/>
            <a:fontRef idx="minor"/>
          </p:style>
        </p:sp>
        <p:sp>
          <p:nvSpPr>
            <p:cNvPr id="969" name="CustomShape 185"/>
            <p:cNvSpPr/>
            <p:nvPr/>
          </p:nvSpPr>
          <p:spPr>
            <a:xfrm>
              <a:off x="4538160" y="9945720"/>
              <a:ext cx="102600" cy="209880"/>
            </a:xfrm>
            <a:prstGeom prst="rect">
              <a:avLst/>
            </a:prstGeom>
            <a:solidFill>
              <a:srgbClr val="ffffff"/>
            </a:solidFill>
            <a:ln w="12600">
              <a:noFill/>
            </a:ln>
          </p:spPr>
          <p:style>
            <a:lnRef idx="0"/>
            <a:fillRef idx="0"/>
            <a:effectRef idx="0"/>
            <a:fontRef idx="minor"/>
          </p:style>
        </p:sp>
        <p:sp>
          <p:nvSpPr>
            <p:cNvPr id="970" name="CustomShape 186"/>
            <p:cNvSpPr/>
            <p:nvPr/>
          </p:nvSpPr>
          <p:spPr>
            <a:xfrm>
              <a:off x="4859280" y="9945720"/>
              <a:ext cx="102600" cy="209880"/>
            </a:xfrm>
            <a:prstGeom prst="rect">
              <a:avLst/>
            </a:prstGeom>
            <a:solidFill>
              <a:srgbClr val="ffffff"/>
            </a:solidFill>
            <a:ln w="12600">
              <a:noFill/>
            </a:ln>
          </p:spPr>
          <p:style>
            <a:lnRef idx="0"/>
            <a:fillRef idx="0"/>
            <a:effectRef idx="0"/>
            <a:fontRef idx="minor"/>
          </p:style>
        </p:sp>
        <p:sp>
          <p:nvSpPr>
            <p:cNvPr id="971" name="CustomShape 187"/>
            <p:cNvSpPr/>
            <p:nvPr/>
          </p:nvSpPr>
          <p:spPr>
            <a:xfrm>
              <a:off x="1968480" y="9838800"/>
              <a:ext cx="102600" cy="316800"/>
            </a:xfrm>
            <a:prstGeom prst="rect">
              <a:avLst/>
            </a:prstGeom>
            <a:solidFill>
              <a:srgbClr val="ffffff"/>
            </a:solidFill>
            <a:ln w="12600">
              <a:noFill/>
            </a:ln>
          </p:spPr>
          <p:style>
            <a:lnRef idx="0"/>
            <a:fillRef idx="0"/>
            <a:effectRef idx="0"/>
            <a:fontRef idx="minor"/>
          </p:style>
        </p:sp>
        <p:sp>
          <p:nvSpPr>
            <p:cNvPr id="972" name="CustomShape 188"/>
            <p:cNvSpPr/>
            <p:nvPr/>
          </p:nvSpPr>
          <p:spPr>
            <a:xfrm>
              <a:off x="2289600" y="9945720"/>
              <a:ext cx="102600" cy="209880"/>
            </a:xfrm>
            <a:prstGeom prst="rect">
              <a:avLst/>
            </a:prstGeom>
            <a:solidFill>
              <a:srgbClr val="ffffff"/>
            </a:solidFill>
            <a:ln w="12600">
              <a:noFill/>
            </a:ln>
          </p:spPr>
          <p:style>
            <a:lnRef idx="0"/>
            <a:fillRef idx="0"/>
            <a:effectRef idx="0"/>
            <a:fontRef idx="minor"/>
          </p:style>
        </p:sp>
        <p:sp>
          <p:nvSpPr>
            <p:cNvPr id="973" name="CustomShape 189"/>
            <p:cNvSpPr/>
            <p:nvPr/>
          </p:nvSpPr>
          <p:spPr>
            <a:xfrm>
              <a:off x="2610720" y="9945720"/>
              <a:ext cx="102600" cy="209880"/>
            </a:xfrm>
            <a:prstGeom prst="rect">
              <a:avLst/>
            </a:prstGeom>
            <a:solidFill>
              <a:srgbClr val="ffffff"/>
            </a:solidFill>
            <a:ln w="12600">
              <a:noFill/>
            </a:ln>
          </p:spPr>
          <p:style>
            <a:lnRef idx="0"/>
            <a:fillRef idx="0"/>
            <a:effectRef idx="0"/>
            <a:fontRef idx="minor"/>
          </p:style>
        </p:sp>
        <p:sp>
          <p:nvSpPr>
            <p:cNvPr id="974" name="CustomShape 190"/>
            <p:cNvSpPr/>
            <p:nvPr/>
          </p:nvSpPr>
          <p:spPr>
            <a:xfrm>
              <a:off x="2932200" y="9945720"/>
              <a:ext cx="102600" cy="209880"/>
            </a:xfrm>
            <a:prstGeom prst="rect">
              <a:avLst/>
            </a:prstGeom>
            <a:solidFill>
              <a:srgbClr val="ffffff"/>
            </a:solidFill>
            <a:ln w="12600">
              <a:noFill/>
            </a:ln>
          </p:spPr>
          <p:style>
            <a:lnRef idx="0"/>
            <a:fillRef idx="0"/>
            <a:effectRef idx="0"/>
            <a:fontRef idx="minor"/>
          </p:style>
        </p:sp>
        <p:sp>
          <p:nvSpPr>
            <p:cNvPr id="975" name="CustomShape 191"/>
            <p:cNvSpPr/>
            <p:nvPr/>
          </p:nvSpPr>
          <p:spPr>
            <a:xfrm>
              <a:off x="3253320" y="9945720"/>
              <a:ext cx="102600" cy="209880"/>
            </a:xfrm>
            <a:prstGeom prst="rect">
              <a:avLst/>
            </a:prstGeom>
            <a:solidFill>
              <a:srgbClr val="ffffff"/>
            </a:solidFill>
            <a:ln w="12600">
              <a:noFill/>
            </a:ln>
          </p:spPr>
          <p:style>
            <a:lnRef idx="0"/>
            <a:fillRef idx="0"/>
            <a:effectRef idx="0"/>
            <a:fontRef idx="minor"/>
          </p:style>
        </p:sp>
        <p:sp>
          <p:nvSpPr>
            <p:cNvPr id="976" name="CustomShape 192"/>
            <p:cNvSpPr/>
            <p:nvPr/>
          </p:nvSpPr>
          <p:spPr>
            <a:xfrm>
              <a:off x="13531680" y="9945720"/>
              <a:ext cx="102600" cy="209880"/>
            </a:xfrm>
            <a:prstGeom prst="rect">
              <a:avLst/>
            </a:prstGeom>
            <a:solidFill>
              <a:srgbClr val="ffffff"/>
            </a:solidFill>
            <a:ln w="12600">
              <a:noFill/>
            </a:ln>
          </p:spPr>
          <p:style>
            <a:lnRef idx="0"/>
            <a:fillRef idx="0"/>
            <a:effectRef idx="0"/>
            <a:fontRef idx="minor"/>
          </p:style>
        </p:sp>
        <p:sp>
          <p:nvSpPr>
            <p:cNvPr id="977" name="CustomShape 193"/>
            <p:cNvSpPr/>
            <p:nvPr/>
          </p:nvSpPr>
          <p:spPr>
            <a:xfrm>
              <a:off x="13852800" y="9945720"/>
              <a:ext cx="102600" cy="209880"/>
            </a:xfrm>
            <a:prstGeom prst="rect">
              <a:avLst/>
            </a:prstGeom>
            <a:solidFill>
              <a:srgbClr val="ffffff"/>
            </a:solidFill>
            <a:ln w="12600">
              <a:noFill/>
            </a:ln>
          </p:spPr>
          <p:style>
            <a:lnRef idx="0"/>
            <a:fillRef idx="0"/>
            <a:effectRef idx="0"/>
            <a:fontRef idx="minor"/>
          </p:style>
        </p:sp>
        <p:sp>
          <p:nvSpPr>
            <p:cNvPr id="978" name="CustomShape 194"/>
            <p:cNvSpPr/>
            <p:nvPr/>
          </p:nvSpPr>
          <p:spPr>
            <a:xfrm>
              <a:off x="14174280" y="9945720"/>
              <a:ext cx="102600" cy="209880"/>
            </a:xfrm>
            <a:prstGeom prst="rect">
              <a:avLst/>
            </a:prstGeom>
            <a:solidFill>
              <a:srgbClr val="ffffff"/>
            </a:solidFill>
            <a:ln w="12600">
              <a:noFill/>
            </a:ln>
          </p:spPr>
          <p:style>
            <a:lnRef idx="0"/>
            <a:fillRef idx="0"/>
            <a:effectRef idx="0"/>
            <a:fontRef idx="minor"/>
          </p:style>
        </p:sp>
        <p:sp>
          <p:nvSpPr>
            <p:cNvPr id="979" name="CustomShape 195"/>
            <p:cNvSpPr/>
            <p:nvPr/>
          </p:nvSpPr>
          <p:spPr>
            <a:xfrm>
              <a:off x="14495400" y="9945720"/>
              <a:ext cx="102600" cy="209880"/>
            </a:xfrm>
            <a:prstGeom prst="rect">
              <a:avLst/>
            </a:prstGeom>
            <a:solidFill>
              <a:srgbClr val="ffffff"/>
            </a:solidFill>
            <a:ln w="12600">
              <a:noFill/>
            </a:ln>
          </p:spPr>
          <p:style>
            <a:lnRef idx="0"/>
            <a:fillRef idx="0"/>
            <a:effectRef idx="0"/>
            <a:fontRef idx="minor"/>
          </p:style>
        </p:sp>
        <p:grpSp>
          <p:nvGrpSpPr>
            <p:cNvPr id="980" name="Group 196"/>
            <p:cNvGrpSpPr/>
            <p:nvPr/>
          </p:nvGrpSpPr>
          <p:grpSpPr>
            <a:xfrm>
              <a:off x="14794560" y="9406440"/>
              <a:ext cx="1709280" cy="749160"/>
              <a:chOff x="14794560" y="9406440"/>
              <a:chExt cx="1709280" cy="749160"/>
            </a:xfrm>
          </p:grpSpPr>
          <p:sp>
            <p:nvSpPr>
              <p:cNvPr id="981" name="CustomShape 197"/>
              <p:cNvSpPr/>
              <p:nvPr/>
            </p:nvSpPr>
            <p:spPr>
              <a:xfrm>
                <a:off x="14794560" y="9409680"/>
                <a:ext cx="105480" cy="745920"/>
              </a:xfrm>
              <a:prstGeom prst="rect">
                <a:avLst/>
              </a:prstGeom>
              <a:solidFill>
                <a:srgbClr val="ffffff"/>
              </a:solidFill>
              <a:ln w="12600">
                <a:noFill/>
              </a:ln>
            </p:spPr>
            <p:style>
              <a:lnRef idx="0"/>
              <a:fillRef idx="0"/>
              <a:effectRef idx="0"/>
              <a:fontRef idx="minor"/>
            </p:style>
          </p:sp>
          <p:sp>
            <p:nvSpPr>
              <p:cNvPr id="982" name="CustomShape 198"/>
              <p:cNvSpPr/>
              <p:nvPr/>
            </p:nvSpPr>
            <p:spPr>
              <a:xfrm>
                <a:off x="15117480" y="9947160"/>
                <a:ext cx="102240" cy="208440"/>
              </a:xfrm>
              <a:prstGeom prst="rect">
                <a:avLst/>
              </a:prstGeom>
              <a:solidFill>
                <a:srgbClr val="ffffff"/>
              </a:solidFill>
              <a:ln w="12600">
                <a:noFill/>
              </a:ln>
            </p:spPr>
            <p:style>
              <a:lnRef idx="0"/>
              <a:fillRef idx="0"/>
              <a:effectRef idx="0"/>
              <a:fontRef idx="minor"/>
            </p:style>
          </p:sp>
          <p:sp>
            <p:nvSpPr>
              <p:cNvPr id="983" name="CustomShape 199"/>
              <p:cNvSpPr/>
              <p:nvPr/>
            </p:nvSpPr>
            <p:spPr>
              <a:xfrm>
                <a:off x="15436800" y="9947160"/>
                <a:ext cx="105480" cy="208440"/>
              </a:xfrm>
              <a:prstGeom prst="rect">
                <a:avLst/>
              </a:prstGeom>
              <a:solidFill>
                <a:srgbClr val="ffffff"/>
              </a:solidFill>
              <a:ln w="12600">
                <a:noFill/>
              </a:ln>
            </p:spPr>
            <p:style>
              <a:lnRef idx="0"/>
              <a:fillRef idx="0"/>
              <a:effectRef idx="0"/>
              <a:fontRef idx="minor"/>
            </p:style>
          </p:sp>
          <p:sp>
            <p:nvSpPr>
              <p:cNvPr id="984" name="CustomShape 200"/>
              <p:cNvSpPr/>
              <p:nvPr/>
            </p:nvSpPr>
            <p:spPr>
              <a:xfrm>
                <a:off x="15759720" y="9947160"/>
                <a:ext cx="102240" cy="208440"/>
              </a:xfrm>
              <a:prstGeom prst="rect">
                <a:avLst/>
              </a:prstGeom>
              <a:solidFill>
                <a:srgbClr val="ffffff"/>
              </a:solidFill>
              <a:ln w="12600">
                <a:noFill/>
              </a:ln>
            </p:spPr>
            <p:style>
              <a:lnRef idx="0"/>
              <a:fillRef idx="0"/>
              <a:effectRef idx="0"/>
              <a:fontRef idx="minor"/>
            </p:style>
          </p:sp>
          <p:sp>
            <p:nvSpPr>
              <p:cNvPr id="985" name="CustomShape 201"/>
              <p:cNvSpPr/>
              <p:nvPr/>
            </p:nvSpPr>
            <p:spPr>
              <a:xfrm>
                <a:off x="16082280" y="9947160"/>
                <a:ext cx="102240" cy="208440"/>
              </a:xfrm>
              <a:prstGeom prst="rect">
                <a:avLst/>
              </a:prstGeom>
              <a:solidFill>
                <a:srgbClr val="ffffff"/>
              </a:solidFill>
              <a:ln w="12600">
                <a:noFill/>
              </a:ln>
            </p:spPr>
            <p:style>
              <a:lnRef idx="0"/>
              <a:fillRef idx="0"/>
              <a:effectRef idx="0"/>
              <a:fontRef idx="minor"/>
            </p:style>
          </p:sp>
          <p:sp>
            <p:nvSpPr>
              <p:cNvPr id="986" name="CustomShape 202"/>
              <p:cNvSpPr/>
              <p:nvPr/>
            </p:nvSpPr>
            <p:spPr>
              <a:xfrm>
                <a:off x="15972480" y="9409680"/>
                <a:ext cx="318600" cy="426600"/>
              </a:xfrm>
              <a:custGeom>
                <a:avLst/>
                <a:gdLst/>
                <a:ahLst/>
                <a:rect l="l" t="t" r="r" b="b"/>
                <a:pathLst>
                  <a:path w="21600" h="21600">
                    <a:moveTo>
                      <a:pt x="21600" y="0"/>
                    </a:moveTo>
                    <a:lnTo>
                      <a:pt x="0" y="0"/>
                    </a:lnTo>
                    <a:lnTo>
                      <a:pt x="0" y="5335"/>
                    </a:lnTo>
                    <a:lnTo>
                      <a:pt x="7353" y="5335"/>
                    </a:lnTo>
                    <a:lnTo>
                      <a:pt x="7353" y="21600"/>
                    </a:lnTo>
                    <a:lnTo>
                      <a:pt x="14477" y="21600"/>
                    </a:lnTo>
                    <a:lnTo>
                      <a:pt x="14477" y="5335"/>
                    </a:lnTo>
                    <a:lnTo>
                      <a:pt x="21600" y="5335"/>
                    </a:lnTo>
                    <a:lnTo>
                      <a:pt x="21600" y="0"/>
                    </a:lnTo>
                    <a:close/>
                  </a:path>
                </a:pathLst>
              </a:custGeom>
              <a:solidFill>
                <a:srgbClr val="ffffff"/>
              </a:solidFill>
              <a:ln w="12600">
                <a:noFill/>
              </a:ln>
            </p:spPr>
            <p:style>
              <a:lnRef idx="0"/>
              <a:fillRef idx="0"/>
              <a:effectRef idx="0"/>
              <a:fontRef idx="minor"/>
            </p:style>
          </p:sp>
          <p:sp>
            <p:nvSpPr>
              <p:cNvPr id="987" name="CustomShape 203"/>
              <p:cNvSpPr/>
              <p:nvPr/>
            </p:nvSpPr>
            <p:spPr>
              <a:xfrm>
                <a:off x="16401600" y="9409680"/>
                <a:ext cx="102240" cy="745920"/>
              </a:xfrm>
              <a:prstGeom prst="rect">
                <a:avLst/>
              </a:prstGeom>
              <a:solidFill>
                <a:srgbClr val="ffffff"/>
              </a:solidFill>
              <a:ln w="12600">
                <a:noFill/>
              </a:ln>
            </p:spPr>
            <p:style>
              <a:lnRef idx="0"/>
              <a:fillRef idx="0"/>
              <a:effectRef idx="0"/>
              <a:fontRef idx="minor"/>
            </p:style>
          </p:sp>
          <p:sp>
            <p:nvSpPr>
              <p:cNvPr id="988" name="CustomShape 204"/>
              <p:cNvSpPr/>
              <p:nvPr/>
            </p:nvSpPr>
            <p:spPr>
              <a:xfrm>
                <a:off x="15117480" y="9409680"/>
                <a:ext cx="315000" cy="426600"/>
              </a:xfrm>
              <a:custGeom>
                <a:avLst/>
                <a:gdLst/>
                <a:ahLst/>
                <a:rect l="l" t="t" r="r" b="b"/>
                <a:pathLst>
                  <a:path w="21600" h="21600">
                    <a:moveTo>
                      <a:pt x="10916" y="10671"/>
                    </a:moveTo>
                    <a:lnTo>
                      <a:pt x="7200" y="10671"/>
                    </a:lnTo>
                    <a:lnTo>
                      <a:pt x="7200" y="5335"/>
                    </a:lnTo>
                    <a:lnTo>
                      <a:pt x="11613" y="5335"/>
                    </a:lnTo>
                    <a:lnTo>
                      <a:pt x="12310" y="5508"/>
                    </a:lnTo>
                    <a:lnTo>
                      <a:pt x="13471" y="6196"/>
                    </a:lnTo>
                    <a:lnTo>
                      <a:pt x="14168" y="7057"/>
                    </a:lnTo>
                    <a:lnTo>
                      <a:pt x="14400" y="7401"/>
                    </a:lnTo>
                    <a:lnTo>
                      <a:pt x="14400" y="8606"/>
                    </a:lnTo>
                    <a:lnTo>
                      <a:pt x="14168" y="9122"/>
                    </a:lnTo>
                    <a:lnTo>
                      <a:pt x="13471" y="9982"/>
                    </a:lnTo>
                    <a:lnTo>
                      <a:pt x="12310" y="10499"/>
                    </a:lnTo>
                    <a:lnTo>
                      <a:pt x="11613" y="10671"/>
                    </a:lnTo>
                    <a:lnTo>
                      <a:pt x="10916" y="10671"/>
                    </a:lnTo>
                    <a:close/>
                    <a:moveTo>
                      <a:pt x="10916" y="0"/>
                    </a:moveTo>
                    <a:lnTo>
                      <a:pt x="0" y="0"/>
                    </a:lnTo>
                    <a:lnTo>
                      <a:pt x="0" y="21600"/>
                    </a:lnTo>
                    <a:lnTo>
                      <a:pt x="7200" y="21600"/>
                    </a:lnTo>
                    <a:lnTo>
                      <a:pt x="7200" y="16006"/>
                    </a:lnTo>
                    <a:lnTo>
                      <a:pt x="10916" y="16006"/>
                    </a:lnTo>
                    <a:lnTo>
                      <a:pt x="13006" y="15834"/>
                    </a:lnTo>
                    <a:lnTo>
                      <a:pt x="15097" y="15490"/>
                    </a:lnTo>
                    <a:lnTo>
                      <a:pt x="16955" y="14629"/>
                    </a:lnTo>
                    <a:lnTo>
                      <a:pt x="18581" y="13769"/>
                    </a:lnTo>
                    <a:lnTo>
                      <a:pt x="19974" y="12564"/>
                    </a:lnTo>
                    <a:lnTo>
                      <a:pt x="20903" y="11187"/>
                    </a:lnTo>
                    <a:lnTo>
                      <a:pt x="21600" y="9638"/>
                    </a:lnTo>
                    <a:lnTo>
                      <a:pt x="21600" y="6368"/>
                    </a:lnTo>
                    <a:lnTo>
                      <a:pt x="20903" y="4819"/>
                    </a:lnTo>
                    <a:lnTo>
                      <a:pt x="19974" y="3614"/>
                    </a:lnTo>
                    <a:lnTo>
                      <a:pt x="18581" y="2410"/>
                    </a:lnTo>
                    <a:lnTo>
                      <a:pt x="16955" y="1377"/>
                    </a:lnTo>
                    <a:lnTo>
                      <a:pt x="15097" y="688"/>
                    </a:lnTo>
                    <a:lnTo>
                      <a:pt x="13006" y="172"/>
                    </a:lnTo>
                    <a:lnTo>
                      <a:pt x="10916" y="0"/>
                    </a:lnTo>
                    <a:close/>
                  </a:path>
                </a:pathLst>
              </a:custGeom>
              <a:solidFill>
                <a:srgbClr val="ffffff"/>
              </a:solidFill>
              <a:ln w="12600">
                <a:noFill/>
              </a:ln>
            </p:spPr>
            <p:style>
              <a:lnRef idx="0"/>
              <a:fillRef idx="0"/>
              <a:effectRef idx="0"/>
              <a:fontRef idx="minor"/>
            </p:style>
          </p:sp>
          <p:sp>
            <p:nvSpPr>
              <p:cNvPr id="989" name="CustomShape 205"/>
              <p:cNvSpPr/>
              <p:nvPr/>
            </p:nvSpPr>
            <p:spPr>
              <a:xfrm>
                <a:off x="15515640" y="9406440"/>
                <a:ext cx="363240" cy="430200"/>
              </a:xfrm>
              <a:custGeom>
                <a:avLst/>
                <a:gdLst/>
                <a:ahLst/>
                <a:rect l="l" t="t" r="r" b="b"/>
                <a:pathLst>
                  <a:path w="21600" h="21600">
                    <a:moveTo>
                      <a:pt x="12516" y="21600"/>
                    </a:moveTo>
                    <a:lnTo>
                      <a:pt x="10093" y="21429"/>
                    </a:lnTo>
                    <a:lnTo>
                      <a:pt x="7873" y="20746"/>
                    </a:lnTo>
                    <a:lnTo>
                      <a:pt x="6662" y="20405"/>
                    </a:lnTo>
                    <a:lnTo>
                      <a:pt x="5652" y="19892"/>
                    </a:lnTo>
                    <a:lnTo>
                      <a:pt x="4643" y="19124"/>
                    </a:lnTo>
                    <a:lnTo>
                      <a:pt x="2826" y="17587"/>
                    </a:lnTo>
                    <a:lnTo>
                      <a:pt x="2019" y="16734"/>
                    </a:lnTo>
                    <a:lnTo>
                      <a:pt x="1413" y="15880"/>
                    </a:lnTo>
                    <a:lnTo>
                      <a:pt x="807" y="14855"/>
                    </a:lnTo>
                    <a:lnTo>
                      <a:pt x="404" y="13831"/>
                    </a:lnTo>
                    <a:lnTo>
                      <a:pt x="0" y="11782"/>
                    </a:lnTo>
                    <a:lnTo>
                      <a:pt x="0" y="9733"/>
                    </a:lnTo>
                    <a:lnTo>
                      <a:pt x="404" y="7684"/>
                    </a:lnTo>
                    <a:lnTo>
                      <a:pt x="807" y="6659"/>
                    </a:lnTo>
                    <a:lnTo>
                      <a:pt x="1413" y="5635"/>
                    </a:lnTo>
                    <a:lnTo>
                      <a:pt x="2019" y="4781"/>
                    </a:lnTo>
                    <a:lnTo>
                      <a:pt x="2826" y="3927"/>
                    </a:lnTo>
                    <a:lnTo>
                      <a:pt x="4643" y="2391"/>
                    </a:lnTo>
                    <a:lnTo>
                      <a:pt x="5652" y="1878"/>
                    </a:lnTo>
                    <a:lnTo>
                      <a:pt x="6662" y="1195"/>
                    </a:lnTo>
                    <a:lnTo>
                      <a:pt x="7873" y="854"/>
                    </a:lnTo>
                    <a:lnTo>
                      <a:pt x="10093" y="171"/>
                    </a:lnTo>
                    <a:lnTo>
                      <a:pt x="12516" y="0"/>
                    </a:lnTo>
                    <a:lnTo>
                      <a:pt x="14938" y="171"/>
                    </a:lnTo>
                    <a:lnTo>
                      <a:pt x="18572" y="1195"/>
                    </a:lnTo>
                    <a:lnTo>
                      <a:pt x="19581" y="1878"/>
                    </a:lnTo>
                    <a:lnTo>
                      <a:pt x="20591" y="2391"/>
                    </a:lnTo>
                    <a:lnTo>
                      <a:pt x="21600" y="3244"/>
                    </a:lnTo>
                    <a:lnTo>
                      <a:pt x="17159" y="7001"/>
                    </a:lnTo>
                    <a:lnTo>
                      <a:pt x="16150" y="6318"/>
                    </a:lnTo>
                    <a:lnTo>
                      <a:pt x="14938" y="5806"/>
                    </a:lnTo>
                    <a:lnTo>
                      <a:pt x="13727" y="5464"/>
                    </a:lnTo>
                    <a:lnTo>
                      <a:pt x="12516" y="5293"/>
                    </a:lnTo>
                    <a:lnTo>
                      <a:pt x="11305" y="5464"/>
                    </a:lnTo>
                    <a:lnTo>
                      <a:pt x="10093" y="5806"/>
                    </a:lnTo>
                    <a:lnTo>
                      <a:pt x="9084" y="6318"/>
                    </a:lnTo>
                    <a:lnTo>
                      <a:pt x="8075" y="7001"/>
                    </a:lnTo>
                    <a:lnTo>
                      <a:pt x="7267" y="7855"/>
                    </a:lnTo>
                    <a:lnTo>
                      <a:pt x="6662" y="8708"/>
                    </a:lnTo>
                    <a:lnTo>
                      <a:pt x="6258" y="9733"/>
                    </a:lnTo>
                    <a:lnTo>
                      <a:pt x="6258" y="11782"/>
                    </a:lnTo>
                    <a:lnTo>
                      <a:pt x="6662" y="12806"/>
                    </a:lnTo>
                    <a:lnTo>
                      <a:pt x="7267" y="13831"/>
                    </a:lnTo>
                    <a:lnTo>
                      <a:pt x="8075" y="14514"/>
                    </a:lnTo>
                    <a:lnTo>
                      <a:pt x="9084" y="15197"/>
                    </a:lnTo>
                    <a:lnTo>
                      <a:pt x="10093" y="15709"/>
                    </a:lnTo>
                    <a:lnTo>
                      <a:pt x="11305" y="16051"/>
                    </a:lnTo>
                    <a:lnTo>
                      <a:pt x="12516" y="16221"/>
                    </a:lnTo>
                    <a:lnTo>
                      <a:pt x="13727" y="16051"/>
                    </a:lnTo>
                    <a:lnTo>
                      <a:pt x="14938" y="15709"/>
                    </a:lnTo>
                    <a:lnTo>
                      <a:pt x="16150" y="15197"/>
                    </a:lnTo>
                    <a:lnTo>
                      <a:pt x="17159" y="14514"/>
                    </a:lnTo>
                    <a:lnTo>
                      <a:pt x="21600" y="18270"/>
                    </a:lnTo>
                    <a:lnTo>
                      <a:pt x="20591" y="19124"/>
                    </a:lnTo>
                    <a:lnTo>
                      <a:pt x="19581" y="19892"/>
                    </a:lnTo>
                    <a:lnTo>
                      <a:pt x="18572" y="20405"/>
                    </a:lnTo>
                    <a:lnTo>
                      <a:pt x="14938" y="21429"/>
                    </a:lnTo>
                    <a:lnTo>
                      <a:pt x="12516" y="21600"/>
                    </a:lnTo>
                    <a:close/>
                  </a:path>
                </a:pathLst>
              </a:custGeom>
              <a:solidFill>
                <a:srgbClr val="ffffff"/>
              </a:solidFill>
              <a:ln w="12600">
                <a:noFill/>
              </a:ln>
            </p:spPr>
            <p:style>
              <a:lnRef idx="0"/>
              <a:fillRef idx="0"/>
              <a:effectRef idx="0"/>
              <a:fontRef idx="minor"/>
            </p:style>
          </p:sp>
        </p:grpSp>
      </p:grpSp>
      <p:sp>
        <p:nvSpPr>
          <p:cNvPr id="990" name="PlaceHolder 1"/>
          <p:cNvSpPr>
            <a:spLocks noGrp="1"/>
          </p:cNvSpPr>
          <p:nvPr>
            <p:ph type="title"/>
          </p:nvPr>
        </p:nvSpPr>
        <p:spPr>
          <a:xfrm>
            <a:off x="1005120" y="450720"/>
            <a:ext cx="18093240" cy="1887120"/>
          </a:xfrm>
          <a:prstGeom prst="rect">
            <a:avLst/>
          </a:prstGeom>
          <a:noFill/>
          <a:ln w="0">
            <a:noFill/>
          </a:ln>
        </p:spPr>
        <p:txBody>
          <a:bodyPr lIns="0" rIns="0" tIns="0" bIns="0" anchor="ctr">
            <a:noAutofit/>
          </a:bodyPr>
          <a:p>
            <a:pPr algn="ctr">
              <a:buNone/>
            </a:pPr>
            <a:r>
              <a:rPr b="0" lang="ru-RU" sz="4400" spc="-1" strike="noStrike">
                <a:latin typeface="Arial"/>
              </a:rPr>
              <a:t>Для правки текста заглавия щёлкните мышью</a:t>
            </a:r>
            <a:endParaRPr b="0" lang="ru-RU" sz="4400" spc="-1" strike="noStrike">
              <a:latin typeface="Arial"/>
            </a:endParaRPr>
          </a:p>
        </p:txBody>
      </p:sp>
      <p:sp>
        <p:nvSpPr>
          <p:cNvPr id="991" name="PlaceHolder 2"/>
          <p:cNvSpPr>
            <a:spLocks noGrp="1"/>
          </p:cNvSpPr>
          <p:nvPr>
            <p:ph type="body"/>
          </p:nvPr>
        </p:nvSpPr>
        <p:spPr>
          <a:xfrm>
            <a:off x="1005120" y="2644560"/>
            <a:ext cx="18093240" cy="655524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ru-RU" sz="3200" spc="-1" strike="noStrike">
                <a:latin typeface="Arial"/>
              </a:rPr>
              <a:t>Для правки структуры щёлкните мышью</a:t>
            </a:r>
            <a:endParaRPr b="0" lang="ru-RU" sz="3200" spc="-1" strike="noStrike">
              <a:latin typeface="Arial"/>
            </a:endParaRPr>
          </a:p>
          <a:p>
            <a:pPr lvl="1" marL="864000" indent="-324000">
              <a:spcBef>
                <a:spcPts val="1134"/>
              </a:spcBef>
              <a:buClr>
                <a:srgbClr val="000000"/>
              </a:buClr>
              <a:buSzPct val="75000"/>
              <a:buFont typeface="Symbol" charset="2"/>
              <a:buChar char=""/>
            </a:pPr>
            <a:r>
              <a:rPr b="0" lang="ru-RU" sz="2800" spc="-1" strike="noStrike">
                <a:latin typeface="Arial"/>
              </a:rPr>
              <a:t>Второй уровень структуры</a:t>
            </a:r>
            <a:endParaRPr b="0" lang="ru-RU" sz="2800" spc="-1" strike="noStrike">
              <a:latin typeface="Arial"/>
            </a:endParaRPr>
          </a:p>
          <a:p>
            <a:pPr lvl="2" marL="1296000" indent="-288000">
              <a:spcBef>
                <a:spcPts val="850"/>
              </a:spcBef>
              <a:buClr>
                <a:srgbClr val="000000"/>
              </a:buClr>
              <a:buSzPct val="45000"/>
              <a:buFont typeface="Wingdings" charset="2"/>
              <a:buChar char=""/>
            </a:pPr>
            <a:r>
              <a:rPr b="0" lang="ru-RU" sz="2400" spc="-1" strike="noStrike">
                <a:latin typeface="Arial"/>
              </a:rPr>
              <a:t>Третий уровень структуры</a:t>
            </a:r>
            <a:endParaRPr b="0" lang="ru-RU" sz="2400" spc="-1" strike="noStrike">
              <a:latin typeface="Arial"/>
            </a:endParaRPr>
          </a:p>
          <a:p>
            <a:pPr lvl="3" marL="1728000" indent="-216000">
              <a:spcBef>
                <a:spcPts val="567"/>
              </a:spcBef>
              <a:buClr>
                <a:srgbClr val="000000"/>
              </a:buClr>
              <a:buSzPct val="75000"/>
              <a:buFont typeface="Symbol" charset="2"/>
              <a:buChar char=""/>
            </a:pPr>
            <a:r>
              <a:rPr b="0" lang="ru-RU" sz="2000" spc="-1" strike="noStrike">
                <a:latin typeface="Arial"/>
              </a:rPr>
              <a:t>Четвёртый уровень структуры</a:t>
            </a:r>
            <a:endParaRPr b="0" lang="ru-RU" sz="2000" spc="-1" strike="noStrike">
              <a:latin typeface="Arial"/>
            </a:endParaRPr>
          </a:p>
          <a:p>
            <a:pPr lvl="4" marL="2160000" indent="-216000">
              <a:spcBef>
                <a:spcPts val="283"/>
              </a:spcBef>
              <a:buClr>
                <a:srgbClr val="000000"/>
              </a:buClr>
              <a:buSzPct val="45000"/>
              <a:buFont typeface="Wingdings" charset="2"/>
              <a:buChar char=""/>
            </a:pPr>
            <a:r>
              <a:rPr b="0" lang="ru-RU" sz="2000" spc="-1" strike="noStrike">
                <a:latin typeface="Arial"/>
              </a:rPr>
              <a:t>Пятый уровень структуры</a:t>
            </a:r>
            <a:endParaRPr b="0" lang="ru-RU" sz="2000" spc="-1" strike="noStrike">
              <a:latin typeface="Arial"/>
            </a:endParaRPr>
          </a:p>
          <a:p>
            <a:pPr lvl="5" marL="2592000" indent="-216000">
              <a:spcBef>
                <a:spcPts val="283"/>
              </a:spcBef>
              <a:buClr>
                <a:srgbClr val="000000"/>
              </a:buClr>
              <a:buSzPct val="45000"/>
              <a:buFont typeface="Wingdings" charset="2"/>
              <a:buChar char=""/>
            </a:pPr>
            <a:r>
              <a:rPr b="0" lang="ru-RU" sz="2000" spc="-1" strike="noStrike">
                <a:latin typeface="Arial"/>
              </a:rPr>
              <a:t>Шестой уровень структуры</a:t>
            </a:r>
            <a:endParaRPr b="0" lang="ru-RU" sz="2000" spc="-1" strike="noStrike">
              <a:latin typeface="Arial"/>
            </a:endParaRPr>
          </a:p>
          <a:p>
            <a:pPr lvl="6" marL="3024000" indent="-216000">
              <a:spcBef>
                <a:spcPts val="283"/>
              </a:spcBef>
              <a:buClr>
                <a:srgbClr val="000000"/>
              </a:buClr>
              <a:buSzPct val="45000"/>
              <a:buFont typeface="Wingdings" charset="2"/>
              <a:buChar char=""/>
            </a:pPr>
            <a:r>
              <a:rPr b="0" lang="ru-RU" sz="2000" spc="-1" strike="noStrike">
                <a:latin typeface="Arial"/>
              </a:rPr>
              <a:t>Седьмой уровень структуры</a:t>
            </a:r>
            <a:endParaRPr b="0" lang="ru-RU"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grpSp>
        <p:nvGrpSpPr>
          <p:cNvPr id="1028" name="Группа 7"/>
          <p:cNvGrpSpPr/>
          <p:nvPr/>
        </p:nvGrpSpPr>
        <p:grpSpPr>
          <a:xfrm>
            <a:off x="1057320" y="544320"/>
            <a:ext cx="157680" cy="2031480"/>
            <a:chOff x="1057320" y="544320"/>
            <a:chExt cx="157680" cy="2031480"/>
          </a:xfrm>
        </p:grpSpPr>
        <p:sp>
          <p:nvSpPr>
            <p:cNvPr id="1029" name="object 4"/>
            <p:cNvSpPr/>
            <p:nvPr/>
          </p:nvSpPr>
          <p:spPr>
            <a:xfrm>
              <a:off x="1057320" y="1015560"/>
              <a:ext cx="156600" cy="1140840"/>
            </a:xfrm>
            <a:prstGeom prst="rect">
              <a:avLst/>
            </a:prstGeom>
            <a:solidFill>
              <a:srgbClr val="000000"/>
            </a:solidFill>
            <a:ln w="0">
              <a:noFill/>
            </a:ln>
          </p:spPr>
          <p:style>
            <a:lnRef idx="0"/>
            <a:fillRef idx="0"/>
            <a:effectRef idx="0"/>
            <a:fontRef idx="minor"/>
          </p:style>
        </p:sp>
        <p:sp>
          <p:nvSpPr>
            <p:cNvPr id="1030" name="object 5"/>
            <p:cNvSpPr/>
            <p:nvPr/>
          </p:nvSpPr>
          <p:spPr>
            <a:xfrm flipV="1">
              <a:off x="1213920" y="544320"/>
              <a:ext cx="1080" cy="2031480"/>
            </a:xfrm>
            <a:prstGeom prst="line">
              <a:avLst/>
            </a:prstGeom>
            <a:ln w="20941">
              <a:solidFill>
                <a:srgbClr val="000000"/>
              </a:solidFill>
              <a:round/>
            </a:ln>
          </p:spPr>
          <p:style>
            <a:lnRef idx="0"/>
            <a:fillRef idx="0"/>
            <a:effectRef idx="0"/>
            <a:fontRef idx="minor"/>
          </p:style>
        </p:sp>
      </p:grpSp>
      <p:grpSp>
        <p:nvGrpSpPr>
          <p:cNvPr id="1031" name="Группа 10"/>
          <p:cNvGrpSpPr/>
          <p:nvPr/>
        </p:nvGrpSpPr>
        <p:grpSpPr>
          <a:xfrm>
            <a:off x="1690560" y="10249560"/>
            <a:ext cx="16718040" cy="290520"/>
            <a:chOff x="1690560" y="10249560"/>
            <a:chExt cx="16718040" cy="290520"/>
          </a:xfrm>
        </p:grpSpPr>
        <p:sp>
          <p:nvSpPr>
            <p:cNvPr id="1032" name="object 5"/>
            <p:cNvSpPr/>
            <p:nvPr/>
          </p:nvSpPr>
          <p:spPr>
            <a:xfrm>
              <a:off x="17913240" y="10456920"/>
              <a:ext cx="720" cy="83160"/>
            </a:xfrm>
            <a:prstGeom prst="line">
              <a:avLst/>
            </a:prstGeom>
            <a:ln w="42535">
              <a:solidFill>
                <a:srgbClr val="000000"/>
              </a:solidFill>
              <a:round/>
            </a:ln>
          </p:spPr>
          <p:style>
            <a:lnRef idx="0"/>
            <a:fillRef idx="0"/>
            <a:effectRef idx="0"/>
            <a:fontRef idx="minor"/>
          </p:style>
        </p:sp>
        <p:sp>
          <p:nvSpPr>
            <p:cNvPr id="1033" name="object 6"/>
            <p:cNvSpPr/>
            <p:nvPr/>
          </p:nvSpPr>
          <p:spPr>
            <a:xfrm>
              <a:off x="18036720" y="10456920"/>
              <a:ext cx="720" cy="83160"/>
            </a:xfrm>
            <a:prstGeom prst="line">
              <a:avLst/>
            </a:prstGeom>
            <a:ln w="42535">
              <a:solidFill>
                <a:srgbClr val="000000"/>
              </a:solidFill>
              <a:round/>
            </a:ln>
          </p:spPr>
          <p:style>
            <a:lnRef idx="0"/>
            <a:fillRef idx="0"/>
            <a:effectRef idx="0"/>
            <a:fontRef idx="minor"/>
          </p:style>
        </p:sp>
        <p:sp>
          <p:nvSpPr>
            <p:cNvPr id="1034" name="object 7"/>
            <p:cNvSpPr/>
            <p:nvPr/>
          </p:nvSpPr>
          <p:spPr>
            <a:xfrm>
              <a:off x="18160920" y="10456920"/>
              <a:ext cx="720" cy="83160"/>
            </a:xfrm>
            <a:prstGeom prst="line">
              <a:avLst/>
            </a:prstGeom>
            <a:ln w="42535">
              <a:solidFill>
                <a:srgbClr val="000000"/>
              </a:solidFill>
              <a:round/>
            </a:ln>
          </p:spPr>
          <p:style>
            <a:lnRef idx="0"/>
            <a:fillRef idx="0"/>
            <a:effectRef idx="0"/>
            <a:fontRef idx="minor"/>
          </p:style>
        </p:sp>
        <p:sp>
          <p:nvSpPr>
            <p:cNvPr id="1035" name="object 8"/>
            <p:cNvSpPr/>
            <p:nvPr/>
          </p:nvSpPr>
          <p:spPr>
            <a:xfrm>
              <a:off x="18284400" y="10456920"/>
              <a:ext cx="720" cy="83160"/>
            </a:xfrm>
            <a:prstGeom prst="line">
              <a:avLst/>
            </a:prstGeom>
            <a:ln w="42535">
              <a:solidFill>
                <a:srgbClr val="000000"/>
              </a:solidFill>
              <a:round/>
            </a:ln>
          </p:spPr>
          <p:style>
            <a:lnRef idx="0"/>
            <a:fillRef idx="0"/>
            <a:effectRef idx="0"/>
            <a:fontRef idx="minor"/>
          </p:style>
        </p:sp>
        <p:sp>
          <p:nvSpPr>
            <p:cNvPr id="1036" name="object 9"/>
            <p:cNvSpPr/>
            <p:nvPr/>
          </p:nvSpPr>
          <p:spPr>
            <a:xfrm>
              <a:off x="18407880" y="10415880"/>
              <a:ext cx="720" cy="124200"/>
            </a:xfrm>
            <a:prstGeom prst="line">
              <a:avLst/>
            </a:prstGeom>
            <a:ln w="42535">
              <a:solidFill>
                <a:srgbClr val="000000"/>
              </a:solidFill>
              <a:round/>
            </a:ln>
          </p:spPr>
          <p:style>
            <a:lnRef idx="0"/>
            <a:fillRef idx="0"/>
            <a:effectRef idx="0"/>
            <a:fontRef idx="minor"/>
          </p:style>
        </p:sp>
        <p:sp>
          <p:nvSpPr>
            <p:cNvPr id="1037" name="object 10"/>
            <p:cNvSpPr/>
            <p:nvPr/>
          </p:nvSpPr>
          <p:spPr>
            <a:xfrm>
              <a:off x="15932160" y="10415880"/>
              <a:ext cx="720" cy="124200"/>
            </a:xfrm>
            <a:prstGeom prst="line">
              <a:avLst/>
            </a:prstGeom>
            <a:ln w="42535">
              <a:solidFill>
                <a:srgbClr val="000000"/>
              </a:solidFill>
              <a:round/>
            </a:ln>
          </p:spPr>
          <p:style>
            <a:lnRef idx="0"/>
            <a:fillRef idx="0"/>
            <a:effectRef idx="0"/>
            <a:fontRef idx="minor"/>
          </p:style>
        </p:sp>
        <p:sp>
          <p:nvSpPr>
            <p:cNvPr id="1038" name="object 11"/>
            <p:cNvSpPr/>
            <p:nvPr/>
          </p:nvSpPr>
          <p:spPr>
            <a:xfrm>
              <a:off x="16055640" y="10456920"/>
              <a:ext cx="720" cy="83160"/>
            </a:xfrm>
            <a:prstGeom prst="line">
              <a:avLst/>
            </a:prstGeom>
            <a:ln w="42535">
              <a:solidFill>
                <a:srgbClr val="000000"/>
              </a:solidFill>
              <a:round/>
            </a:ln>
          </p:spPr>
          <p:style>
            <a:lnRef idx="0"/>
            <a:fillRef idx="0"/>
            <a:effectRef idx="0"/>
            <a:fontRef idx="minor"/>
          </p:style>
        </p:sp>
        <p:sp>
          <p:nvSpPr>
            <p:cNvPr id="1039" name="object 12"/>
            <p:cNvSpPr/>
            <p:nvPr/>
          </p:nvSpPr>
          <p:spPr>
            <a:xfrm>
              <a:off x="16178760" y="10456920"/>
              <a:ext cx="1080" cy="83160"/>
            </a:xfrm>
            <a:prstGeom prst="line">
              <a:avLst/>
            </a:prstGeom>
            <a:ln w="42535">
              <a:solidFill>
                <a:srgbClr val="000000"/>
              </a:solidFill>
              <a:round/>
            </a:ln>
          </p:spPr>
          <p:style>
            <a:lnRef idx="0"/>
            <a:fillRef idx="0"/>
            <a:effectRef idx="0"/>
            <a:fontRef idx="minor"/>
          </p:style>
        </p:sp>
        <p:sp>
          <p:nvSpPr>
            <p:cNvPr id="1040" name="object 13"/>
            <p:cNvSpPr/>
            <p:nvPr/>
          </p:nvSpPr>
          <p:spPr>
            <a:xfrm>
              <a:off x="16303320" y="10456920"/>
              <a:ext cx="720" cy="83160"/>
            </a:xfrm>
            <a:prstGeom prst="line">
              <a:avLst/>
            </a:prstGeom>
            <a:ln w="42535">
              <a:solidFill>
                <a:srgbClr val="000000"/>
              </a:solidFill>
              <a:round/>
            </a:ln>
          </p:spPr>
          <p:style>
            <a:lnRef idx="0"/>
            <a:fillRef idx="0"/>
            <a:effectRef idx="0"/>
            <a:fontRef idx="minor"/>
          </p:style>
        </p:sp>
        <p:sp>
          <p:nvSpPr>
            <p:cNvPr id="1041" name="object 14"/>
            <p:cNvSpPr/>
            <p:nvPr/>
          </p:nvSpPr>
          <p:spPr>
            <a:xfrm>
              <a:off x="16426800" y="10456920"/>
              <a:ext cx="720" cy="83160"/>
            </a:xfrm>
            <a:prstGeom prst="line">
              <a:avLst/>
            </a:prstGeom>
            <a:ln w="42535">
              <a:solidFill>
                <a:srgbClr val="000000"/>
              </a:solidFill>
              <a:round/>
            </a:ln>
          </p:spPr>
          <p:style>
            <a:lnRef idx="0"/>
            <a:fillRef idx="0"/>
            <a:effectRef idx="0"/>
            <a:fontRef idx="minor"/>
          </p:style>
        </p:sp>
        <p:sp>
          <p:nvSpPr>
            <p:cNvPr id="1042" name="object 15"/>
            <p:cNvSpPr/>
            <p:nvPr/>
          </p:nvSpPr>
          <p:spPr>
            <a:xfrm>
              <a:off x="16551000" y="10415880"/>
              <a:ext cx="720" cy="124200"/>
            </a:xfrm>
            <a:prstGeom prst="line">
              <a:avLst/>
            </a:prstGeom>
            <a:ln w="42535">
              <a:solidFill>
                <a:srgbClr val="000000"/>
              </a:solidFill>
              <a:round/>
            </a:ln>
          </p:spPr>
          <p:style>
            <a:lnRef idx="0"/>
            <a:fillRef idx="0"/>
            <a:effectRef idx="0"/>
            <a:fontRef idx="minor"/>
          </p:style>
        </p:sp>
        <p:sp>
          <p:nvSpPr>
            <p:cNvPr id="1043" name="object 16"/>
            <p:cNvSpPr/>
            <p:nvPr/>
          </p:nvSpPr>
          <p:spPr>
            <a:xfrm>
              <a:off x="15312240" y="10415880"/>
              <a:ext cx="720" cy="124200"/>
            </a:xfrm>
            <a:prstGeom prst="line">
              <a:avLst/>
            </a:prstGeom>
            <a:ln w="42535">
              <a:solidFill>
                <a:srgbClr val="000000"/>
              </a:solidFill>
              <a:round/>
            </a:ln>
          </p:spPr>
          <p:style>
            <a:lnRef idx="0"/>
            <a:fillRef idx="0"/>
            <a:effectRef idx="0"/>
            <a:fontRef idx="minor"/>
          </p:style>
        </p:sp>
        <p:sp>
          <p:nvSpPr>
            <p:cNvPr id="1044" name="object 17"/>
            <p:cNvSpPr/>
            <p:nvPr/>
          </p:nvSpPr>
          <p:spPr>
            <a:xfrm>
              <a:off x="15436440" y="10456920"/>
              <a:ext cx="720" cy="83160"/>
            </a:xfrm>
            <a:prstGeom prst="line">
              <a:avLst/>
            </a:prstGeom>
            <a:ln w="42535">
              <a:solidFill>
                <a:srgbClr val="000000"/>
              </a:solidFill>
              <a:round/>
            </a:ln>
          </p:spPr>
          <p:style>
            <a:lnRef idx="0"/>
            <a:fillRef idx="0"/>
            <a:effectRef idx="0"/>
            <a:fontRef idx="minor"/>
          </p:style>
        </p:sp>
        <p:sp>
          <p:nvSpPr>
            <p:cNvPr id="1045" name="object 18"/>
            <p:cNvSpPr/>
            <p:nvPr/>
          </p:nvSpPr>
          <p:spPr>
            <a:xfrm>
              <a:off x="15559920" y="10456920"/>
              <a:ext cx="720" cy="83160"/>
            </a:xfrm>
            <a:prstGeom prst="line">
              <a:avLst/>
            </a:prstGeom>
            <a:ln w="42535">
              <a:solidFill>
                <a:srgbClr val="000000"/>
              </a:solidFill>
              <a:round/>
            </a:ln>
          </p:spPr>
          <p:style>
            <a:lnRef idx="0"/>
            <a:fillRef idx="0"/>
            <a:effectRef idx="0"/>
            <a:fontRef idx="minor"/>
          </p:style>
        </p:sp>
        <p:sp>
          <p:nvSpPr>
            <p:cNvPr id="1046" name="object 19"/>
            <p:cNvSpPr/>
            <p:nvPr/>
          </p:nvSpPr>
          <p:spPr>
            <a:xfrm>
              <a:off x="15684120" y="10456920"/>
              <a:ext cx="1080" cy="83160"/>
            </a:xfrm>
            <a:prstGeom prst="line">
              <a:avLst/>
            </a:prstGeom>
            <a:ln w="42535">
              <a:solidFill>
                <a:srgbClr val="000000"/>
              </a:solidFill>
              <a:round/>
            </a:ln>
          </p:spPr>
          <p:style>
            <a:lnRef idx="0"/>
            <a:fillRef idx="0"/>
            <a:effectRef idx="0"/>
            <a:fontRef idx="minor"/>
          </p:style>
        </p:sp>
        <p:sp>
          <p:nvSpPr>
            <p:cNvPr id="1047" name="object 20"/>
            <p:cNvSpPr/>
            <p:nvPr/>
          </p:nvSpPr>
          <p:spPr>
            <a:xfrm>
              <a:off x="15807600" y="10456920"/>
              <a:ext cx="1080" cy="83160"/>
            </a:xfrm>
            <a:prstGeom prst="line">
              <a:avLst/>
            </a:prstGeom>
            <a:ln w="42535">
              <a:solidFill>
                <a:srgbClr val="000000"/>
              </a:solidFill>
              <a:round/>
            </a:ln>
          </p:spPr>
          <p:style>
            <a:lnRef idx="0"/>
            <a:fillRef idx="0"/>
            <a:effectRef idx="0"/>
            <a:fontRef idx="minor"/>
          </p:style>
        </p:sp>
        <p:sp>
          <p:nvSpPr>
            <p:cNvPr id="1048" name="object 21"/>
            <p:cNvSpPr/>
            <p:nvPr/>
          </p:nvSpPr>
          <p:spPr>
            <a:xfrm>
              <a:off x="14694840" y="10415880"/>
              <a:ext cx="720" cy="124200"/>
            </a:xfrm>
            <a:prstGeom prst="line">
              <a:avLst/>
            </a:prstGeom>
            <a:ln w="42535">
              <a:solidFill>
                <a:srgbClr val="000000"/>
              </a:solidFill>
              <a:round/>
            </a:ln>
          </p:spPr>
          <p:style>
            <a:lnRef idx="0"/>
            <a:fillRef idx="0"/>
            <a:effectRef idx="0"/>
            <a:fontRef idx="minor"/>
          </p:style>
        </p:sp>
        <p:sp>
          <p:nvSpPr>
            <p:cNvPr id="1049" name="object 22"/>
            <p:cNvSpPr/>
            <p:nvPr/>
          </p:nvSpPr>
          <p:spPr>
            <a:xfrm>
              <a:off x="14819040" y="10456920"/>
              <a:ext cx="720" cy="83160"/>
            </a:xfrm>
            <a:prstGeom prst="line">
              <a:avLst/>
            </a:prstGeom>
            <a:ln w="42535">
              <a:solidFill>
                <a:srgbClr val="000000"/>
              </a:solidFill>
              <a:round/>
            </a:ln>
          </p:spPr>
          <p:style>
            <a:lnRef idx="0"/>
            <a:fillRef idx="0"/>
            <a:effectRef idx="0"/>
            <a:fontRef idx="minor"/>
          </p:style>
        </p:sp>
        <p:sp>
          <p:nvSpPr>
            <p:cNvPr id="1050" name="object 23"/>
            <p:cNvSpPr/>
            <p:nvPr/>
          </p:nvSpPr>
          <p:spPr>
            <a:xfrm>
              <a:off x="14942520" y="10456920"/>
              <a:ext cx="720" cy="83160"/>
            </a:xfrm>
            <a:prstGeom prst="line">
              <a:avLst/>
            </a:prstGeom>
            <a:ln w="42535">
              <a:solidFill>
                <a:srgbClr val="000000"/>
              </a:solidFill>
              <a:round/>
            </a:ln>
          </p:spPr>
          <p:style>
            <a:lnRef idx="0"/>
            <a:fillRef idx="0"/>
            <a:effectRef idx="0"/>
            <a:fontRef idx="minor"/>
          </p:style>
        </p:sp>
        <p:sp>
          <p:nvSpPr>
            <p:cNvPr id="1051" name="object 24"/>
            <p:cNvSpPr/>
            <p:nvPr/>
          </p:nvSpPr>
          <p:spPr>
            <a:xfrm>
              <a:off x="15064560" y="10456920"/>
              <a:ext cx="720" cy="83160"/>
            </a:xfrm>
            <a:prstGeom prst="line">
              <a:avLst/>
            </a:prstGeom>
            <a:ln w="42535">
              <a:solidFill>
                <a:srgbClr val="000000"/>
              </a:solidFill>
              <a:round/>
            </a:ln>
          </p:spPr>
          <p:style>
            <a:lnRef idx="0"/>
            <a:fillRef idx="0"/>
            <a:effectRef idx="0"/>
            <a:fontRef idx="minor"/>
          </p:style>
        </p:sp>
        <p:sp>
          <p:nvSpPr>
            <p:cNvPr id="1052" name="object 25"/>
            <p:cNvSpPr/>
            <p:nvPr/>
          </p:nvSpPr>
          <p:spPr>
            <a:xfrm>
              <a:off x="15188760" y="10456920"/>
              <a:ext cx="720" cy="83160"/>
            </a:xfrm>
            <a:prstGeom prst="line">
              <a:avLst/>
            </a:prstGeom>
            <a:ln w="42535">
              <a:solidFill>
                <a:srgbClr val="000000"/>
              </a:solidFill>
              <a:round/>
            </a:ln>
          </p:spPr>
          <p:style>
            <a:lnRef idx="0"/>
            <a:fillRef idx="0"/>
            <a:effectRef idx="0"/>
            <a:fontRef idx="minor"/>
          </p:style>
        </p:sp>
        <p:sp>
          <p:nvSpPr>
            <p:cNvPr id="1053" name="object 26"/>
            <p:cNvSpPr/>
            <p:nvPr/>
          </p:nvSpPr>
          <p:spPr>
            <a:xfrm>
              <a:off x="14076000" y="10415880"/>
              <a:ext cx="720" cy="124200"/>
            </a:xfrm>
            <a:prstGeom prst="line">
              <a:avLst/>
            </a:prstGeom>
            <a:ln w="42535">
              <a:solidFill>
                <a:srgbClr val="000000"/>
              </a:solidFill>
              <a:round/>
            </a:ln>
          </p:spPr>
          <p:style>
            <a:lnRef idx="0"/>
            <a:fillRef idx="0"/>
            <a:effectRef idx="0"/>
            <a:fontRef idx="minor"/>
          </p:style>
        </p:sp>
        <p:sp>
          <p:nvSpPr>
            <p:cNvPr id="1054" name="object 27"/>
            <p:cNvSpPr/>
            <p:nvPr/>
          </p:nvSpPr>
          <p:spPr>
            <a:xfrm>
              <a:off x="14199480" y="10456920"/>
              <a:ext cx="720" cy="83160"/>
            </a:xfrm>
            <a:prstGeom prst="line">
              <a:avLst/>
            </a:prstGeom>
            <a:ln w="42535">
              <a:solidFill>
                <a:srgbClr val="000000"/>
              </a:solidFill>
              <a:round/>
            </a:ln>
          </p:spPr>
          <p:style>
            <a:lnRef idx="0"/>
            <a:fillRef idx="0"/>
            <a:effectRef idx="0"/>
            <a:fontRef idx="minor"/>
          </p:style>
        </p:sp>
        <p:sp>
          <p:nvSpPr>
            <p:cNvPr id="1055" name="object 28"/>
            <p:cNvSpPr/>
            <p:nvPr/>
          </p:nvSpPr>
          <p:spPr>
            <a:xfrm>
              <a:off x="14323680" y="10456920"/>
              <a:ext cx="720" cy="83160"/>
            </a:xfrm>
            <a:prstGeom prst="line">
              <a:avLst/>
            </a:prstGeom>
            <a:ln w="42535">
              <a:solidFill>
                <a:srgbClr val="000000"/>
              </a:solidFill>
              <a:round/>
            </a:ln>
          </p:spPr>
          <p:style>
            <a:lnRef idx="0"/>
            <a:fillRef idx="0"/>
            <a:effectRef idx="0"/>
            <a:fontRef idx="minor"/>
          </p:style>
        </p:sp>
        <p:sp>
          <p:nvSpPr>
            <p:cNvPr id="1056" name="object 29"/>
            <p:cNvSpPr/>
            <p:nvPr/>
          </p:nvSpPr>
          <p:spPr>
            <a:xfrm>
              <a:off x="14447160" y="10456920"/>
              <a:ext cx="720" cy="83160"/>
            </a:xfrm>
            <a:prstGeom prst="line">
              <a:avLst/>
            </a:prstGeom>
            <a:ln w="42535">
              <a:solidFill>
                <a:srgbClr val="000000"/>
              </a:solidFill>
              <a:round/>
            </a:ln>
          </p:spPr>
          <p:style>
            <a:lnRef idx="0"/>
            <a:fillRef idx="0"/>
            <a:effectRef idx="0"/>
            <a:fontRef idx="minor"/>
          </p:style>
        </p:sp>
        <p:sp>
          <p:nvSpPr>
            <p:cNvPr id="1057" name="object 30"/>
            <p:cNvSpPr/>
            <p:nvPr/>
          </p:nvSpPr>
          <p:spPr>
            <a:xfrm>
              <a:off x="14571360" y="10456920"/>
              <a:ext cx="720" cy="83160"/>
            </a:xfrm>
            <a:prstGeom prst="line">
              <a:avLst/>
            </a:prstGeom>
            <a:ln w="42535">
              <a:solidFill>
                <a:srgbClr val="000000"/>
              </a:solidFill>
              <a:round/>
            </a:ln>
          </p:spPr>
          <p:style>
            <a:lnRef idx="0"/>
            <a:fillRef idx="0"/>
            <a:effectRef idx="0"/>
            <a:fontRef idx="minor"/>
          </p:style>
        </p:sp>
        <p:sp>
          <p:nvSpPr>
            <p:cNvPr id="1058" name="object 31"/>
            <p:cNvSpPr/>
            <p:nvPr/>
          </p:nvSpPr>
          <p:spPr>
            <a:xfrm>
              <a:off x="13456800" y="10415880"/>
              <a:ext cx="1080" cy="124200"/>
            </a:xfrm>
            <a:prstGeom prst="line">
              <a:avLst/>
            </a:prstGeom>
            <a:ln w="42535">
              <a:solidFill>
                <a:srgbClr val="000000"/>
              </a:solidFill>
              <a:round/>
            </a:ln>
          </p:spPr>
          <p:style>
            <a:lnRef idx="0"/>
            <a:fillRef idx="0"/>
            <a:effectRef idx="0"/>
            <a:fontRef idx="minor"/>
          </p:style>
        </p:sp>
        <p:sp>
          <p:nvSpPr>
            <p:cNvPr id="1059" name="object 32"/>
            <p:cNvSpPr/>
            <p:nvPr/>
          </p:nvSpPr>
          <p:spPr>
            <a:xfrm>
              <a:off x="13580280" y="10456920"/>
              <a:ext cx="1080" cy="83160"/>
            </a:xfrm>
            <a:prstGeom prst="line">
              <a:avLst/>
            </a:prstGeom>
            <a:ln w="42535">
              <a:solidFill>
                <a:srgbClr val="000000"/>
              </a:solidFill>
              <a:round/>
            </a:ln>
          </p:spPr>
          <p:style>
            <a:lnRef idx="0"/>
            <a:fillRef idx="0"/>
            <a:effectRef idx="0"/>
            <a:fontRef idx="minor"/>
          </p:style>
        </p:sp>
        <p:sp>
          <p:nvSpPr>
            <p:cNvPr id="1060" name="object 33"/>
            <p:cNvSpPr/>
            <p:nvPr/>
          </p:nvSpPr>
          <p:spPr>
            <a:xfrm>
              <a:off x="13704840" y="10456920"/>
              <a:ext cx="720" cy="83160"/>
            </a:xfrm>
            <a:prstGeom prst="line">
              <a:avLst/>
            </a:prstGeom>
            <a:ln w="42535">
              <a:solidFill>
                <a:srgbClr val="000000"/>
              </a:solidFill>
              <a:round/>
            </a:ln>
          </p:spPr>
          <p:style>
            <a:lnRef idx="0"/>
            <a:fillRef idx="0"/>
            <a:effectRef idx="0"/>
            <a:fontRef idx="minor"/>
          </p:style>
        </p:sp>
        <p:sp>
          <p:nvSpPr>
            <p:cNvPr id="1061" name="object 34"/>
            <p:cNvSpPr/>
            <p:nvPr/>
          </p:nvSpPr>
          <p:spPr>
            <a:xfrm>
              <a:off x="13828320" y="10456920"/>
              <a:ext cx="720" cy="83160"/>
            </a:xfrm>
            <a:prstGeom prst="line">
              <a:avLst/>
            </a:prstGeom>
            <a:ln w="42535">
              <a:solidFill>
                <a:srgbClr val="000000"/>
              </a:solidFill>
              <a:round/>
            </a:ln>
          </p:spPr>
          <p:style>
            <a:lnRef idx="0"/>
            <a:fillRef idx="0"/>
            <a:effectRef idx="0"/>
            <a:fontRef idx="minor"/>
          </p:style>
        </p:sp>
        <p:sp>
          <p:nvSpPr>
            <p:cNvPr id="1062" name="object 35"/>
            <p:cNvSpPr/>
            <p:nvPr/>
          </p:nvSpPr>
          <p:spPr>
            <a:xfrm>
              <a:off x="13951800" y="10456920"/>
              <a:ext cx="720" cy="83160"/>
            </a:xfrm>
            <a:prstGeom prst="line">
              <a:avLst/>
            </a:prstGeom>
            <a:ln w="42535">
              <a:solidFill>
                <a:srgbClr val="000000"/>
              </a:solidFill>
              <a:round/>
            </a:ln>
          </p:spPr>
          <p:style>
            <a:lnRef idx="0"/>
            <a:fillRef idx="0"/>
            <a:effectRef idx="0"/>
            <a:fontRef idx="minor"/>
          </p:style>
        </p:sp>
        <p:sp>
          <p:nvSpPr>
            <p:cNvPr id="1063" name="object 36"/>
            <p:cNvSpPr/>
            <p:nvPr/>
          </p:nvSpPr>
          <p:spPr>
            <a:xfrm>
              <a:off x="12837240" y="10415880"/>
              <a:ext cx="720" cy="124200"/>
            </a:xfrm>
            <a:prstGeom prst="line">
              <a:avLst/>
            </a:prstGeom>
            <a:ln w="42535">
              <a:solidFill>
                <a:srgbClr val="000000"/>
              </a:solidFill>
              <a:round/>
            </a:ln>
          </p:spPr>
          <p:style>
            <a:lnRef idx="0"/>
            <a:fillRef idx="0"/>
            <a:effectRef idx="0"/>
            <a:fontRef idx="minor"/>
          </p:style>
        </p:sp>
        <p:sp>
          <p:nvSpPr>
            <p:cNvPr id="1064" name="object 37"/>
            <p:cNvSpPr/>
            <p:nvPr/>
          </p:nvSpPr>
          <p:spPr>
            <a:xfrm>
              <a:off x="12961440" y="10456920"/>
              <a:ext cx="720" cy="83160"/>
            </a:xfrm>
            <a:prstGeom prst="line">
              <a:avLst/>
            </a:prstGeom>
            <a:ln w="42535">
              <a:solidFill>
                <a:srgbClr val="000000"/>
              </a:solidFill>
              <a:round/>
            </a:ln>
          </p:spPr>
          <p:style>
            <a:lnRef idx="0"/>
            <a:fillRef idx="0"/>
            <a:effectRef idx="0"/>
            <a:fontRef idx="minor"/>
          </p:style>
        </p:sp>
        <p:sp>
          <p:nvSpPr>
            <p:cNvPr id="1065" name="object 38"/>
            <p:cNvSpPr/>
            <p:nvPr/>
          </p:nvSpPr>
          <p:spPr>
            <a:xfrm>
              <a:off x="13084920" y="10456920"/>
              <a:ext cx="720" cy="83160"/>
            </a:xfrm>
            <a:prstGeom prst="line">
              <a:avLst/>
            </a:prstGeom>
            <a:ln w="42535">
              <a:solidFill>
                <a:srgbClr val="000000"/>
              </a:solidFill>
              <a:round/>
            </a:ln>
          </p:spPr>
          <p:style>
            <a:lnRef idx="0"/>
            <a:fillRef idx="0"/>
            <a:effectRef idx="0"/>
            <a:fontRef idx="minor"/>
          </p:style>
        </p:sp>
        <p:sp>
          <p:nvSpPr>
            <p:cNvPr id="1066" name="object 39"/>
            <p:cNvSpPr/>
            <p:nvPr/>
          </p:nvSpPr>
          <p:spPr>
            <a:xfrm>
              <a:off x="13209120" y="10456920"/>
              <a:ext cx="720" cy="83160"/>
            </a:xfrm>
            <a:prstGeom prst="line">
              <a:avLst/>
            </a:prstGeom>
            <a:ln w="42535">
              <a:solidFill>
                <a:srgbClr val="000000"/>
              </a:solidFill>
              <a:round/>
            </a:ln>
          </p:spPr>
          <p:style>
            <a:lnRef idx="0"/>
            <a:fillRef idx="0"/>
            <a:effectRef idx="0"/>
            <a:fontRef idx="minor"/>
          </p:style>
        </p:sp>
        <p:sp>
          <p:nvSpPr>
            <p:cNvPr id="1067" name="object 40"/>
            <p:cNvSpPr/>
            <p:nvPr/>
          </p:nvSpPr>
          <p:spPr>
            <a:xfrm>
              <a:off x="13332600" y="10456920"/>
              <a:ext cx="720" cy="83160"/>
            </a:xfrm>
            <a:prstGeom prst="line">
              <a:avLst/>
            </a:prstGeom>
            <a:ln w="42535">
              <a:solidFill>
                <a:srgbClr val="000000"/>
              </a:solidFill>
              <a:round/>
            </a:ln>
          </p:spPr>
          <p:style>
            <a:lnRef idx="0"/>
            <a:fillRef idx="0"/>
            <a:effectRef idx="0"/>
            <a:fontRef idx="minor"/>
          </p:style>
        </p:sp>
        <p:sp>
          <p:nvSpPr>
            <p:cNvPr id="1068" name="object 41"/>
            <p:cNvSpPr/>
            <p:nvPr/>
          </p:nvSpPr>
          <p:spPr>
            <a:xfrm>
              <a:off x="12218400" y="10415880"/>
              <a:ext cx="720" cy="124200"/>
            </a:xfrm>
            <a:prstGeom prst="line">
              <a:avLst/>
            </a:prstGeom>
            <a:ln w="42535">
              <a:solidFill>
                <a:srgbClr val="000000"/>
              </a:solidFill>
              <a:round/>
            </a:ln>
          </p:spPr>
          <p:style>
            <a:lnRef idx="0"/>
            <a:fillRef idx="0"/>
            <a:effectRef idx="0"/>
            <a:fontRef idx="minor"/>
          </p:style>
        </p:sp>
        <p:sp>
          <p:nvSpPr>
            <p:cNvPr id="1069" name="object 42"/>
            <p:cNvSpPr/>
            <p:nvPr/>
          </p:nvSpPr>
          <p:spPr>
            <a:xfrm>
              <a:off x="12342600" y="10456920"/>
              <a:ext cx="720" cy="83160"/>
            </a:xfrm>
            <a:prstGeom prst="line">
              <a:avLst/>
            </a:prstGeom>
            <a:ln w="42535">
              <a:solidFill>
                <a:srgbClr val="000000"/>
              </a:solidFill>
              <a:round/>
            </a:ln>
          </p:spPr>
          <p:style>
            <a:lnRef idx="0"/>
            <a:fillRef idx="0"/>
            <a:effectRef idx="0"/>
            <a:fontRef idx="minor"/>
          </p:style>
        </p:sp>
        <p:sp>
          <p:nvSpPr>
            <p:cNvPr id="1070" name="object 43"/>
            <p:cNvSpPr/>
            <p:nvPr/>
          </p:nvSpPr>
          <p:spPr>
            <a:xfrm>
              <a:off x="12466080" y="10456920"/>
              <a:ext cx="720" cy="83160"/>
            </a:xfrm>
            <a:prstGeom prst="line">
              <a:avLst/>
            </a:prstGeom>
            <a:ln w="42535">
              <a:solidFill>
                <a:srgbClr val="000000"/>
              </a:solidFill>
              <a:round/>
            </a:ln>
          </p:spPr>
          <p:style>
            <a:lnRef idx="0"/>
            <a:fillRef idx="0"/>
            <a:effectRef idx="0"/>
            <a:fontRef idx="minor"/>
          </p:style>
        </p:sp>
        <p:sp>
          <p:nvSpPr>
            <p:cNvPr id="1071" name="object 44"/>
            <p:cNvSpPr/>
            <p:nvPr/>
          </p:nvSpPr>
          <p:spPr>
            <a:xfrm>
              <a:off x="12590280" y="10456920"/>
              <a:ext cx="720" cy="83160"/>
            </a:xfrm>
            <a:prstGeom prst="line">
              <a:avLst/>
            </a:prstGeom>
            <a:ln w="42535">
              <a:solidFill>
                <a:srgbClr val="000000"/>
              </a:solidFill>
              <a:round/>
            </a:ln>
          </p:spPr>
          <p:style>
            <a:lnRef idx="0"/>
            <a:fillRef idx="0"/>
            <a:effectRef idx="0"/>
            <a:fontRef idx="minor"/>
          </p:style>
        </p:sp>
        <p:sp>
          <p:nvSpPr>
            <p:cNvPr id="1072" name="object 45"/>
            <p:cNvSpPr/>
            <p:nvPr/>
          </p:nvSpPr>
          <p:spPr>
            <a:xfrm>
              <a:off x="12713760" y="10456920"/>
              <a:ext cx="720" cy="83160"/>
            </a:xfrm>
            <a:prstGeom prst="line">
              <a:avLst/>
            </a:prstGeom>
            <a:ln w="42535">
              <a:solidFill>
                <a:srgbClr val="000000"/>
              </a:solidFill>
              <a:round/>
            </a:ln>
          </p:spPr>
          <p:style>
            <a:lnRef idx="0"/>
            <a:fillRef idx="0"/>
            <a:effectRef idx="0"/>
            <a:fontRef idx="minor"/>
          </p:style>
        </p:sp>
        <p:sp>
          <p:nvSpPr>
            <p:cNvPr id="1073" name="object 46"/>
            <p:cNvSpPr/>
            <p:nvPr/>
          </p:nvSpPr>
          <p:spPr>
            <a:xfrm>
              <a:off x="11599200" y="10415880"/>
              <a:ext cx="720" cy="124200"/>
            </a:xfrm>
            <a:prstGeom prst="line">
              <a:avLst/>
            </a:prstGeom>
            <a:ln w="42535">
              <a:solidFill>
                <a:srgbClr val="000000"/>
              </a:solidFill>
              <a:round/>
            </a:ln>
          </p:spPr>
          <p:style>
            <a:lnRef idx="0"/>
            <a:fillRef idx="0"/>
            <a:effectRef idx="0"/>
            <a:fontRef idx="minor"/>
          </p:style>
        </p:sp>
        <p:sp>
          <p:nvSpPr>
            <p:cNvPr id="1074" name="object 47"/>
            <p:cNvSpPr/>
            <p:nvPr/>
          </p:nvSpPr>
          <p:spPr>
            <a:xfrm>
              <a:off x="11722680" y="10456920"/>
              <a:ext cx="720" cy="83160"/>
            </a:xfrm>
            <a:prstGeom prst="line">
              <a:avLst/>
            </a:prstGeom>
            <a:ln w="42535">
              <a:solidFill>
                <a:srgbClr val="000000"/>
              </a:solidFill>
              <a:round/>
            </a:ln>
          </p:spPr>
          <p:style>
            <a:lnRef idx="0"/>
            <a:fillRef idx="0"/>
            <a:effectRef idx="0"/>
            <a:fontRef idx="minor"/>
          </p:style>
        </p:sp>
        <p:sp>
          <p:nvSpPr>
            <p:cNvPr id="1075" name="object 48"/>
            <p:cNvSpPr/>
            <p:nvPr/>
          </p:nvSpPr>
          <p:spPr>
            <a:xfrm>
              <a:off x="11846880" y="10456920"/>
              <a:ext cx="1080" cy="83160"/>
            </a:xfrm>
            <a:prstGeom prst="line">
              <a:avLst/>
            </a:prstGeom>
            <a:ln w="42535">
              <a:solidFill>
                <a:srgbClr val="000000"/>
              </a:solidFill>
              <a:round/>
            </a:ln>
          </p:spPr>
          <p:style>
            <a:lnRef idx="0"/>
            <a:fillRef idx="0"/>
            <a:effectRef idx="0"/>
            <a:fontRef idx="minor"/>
          </p:style>
        </p:sp>
        <p:sp>
          <p:nvSpPr>
            <p:cNvPr id="1076" name="object 49"/>
            <p:cNvSpPr/>
            <p:nvPr/>
          </p:nvSpPr>
          <p:spPr>
            <a:xfrm>
              <a:off x="11970360" y="10456920"/>
              <a:ext cx="1080" cy="83160"/>
            </a:xfrm>
            <a:prstGeom prst="line">
              <a:avLst/>
            </a:prstGeom>
            <a:ln w="42535">
              <a:solidFill>
                <a:srgbClr val="000000"/>
              </a:solidFill>
              <a:round/>
            </a:ln>
          </p:spPr>
          <p:style>
            <a:lnRef idx="0"/>
            <a:fillRef idx="0"/>
            <a:effectRef idx="0"/>
            <a:fontRef idx="minor"/>
          </p:style>
        </p:sp>
        <p:sp>
          <p:nvSpPr>
            <p:cNvPr id="1077" name="object 50"/>
            <p:cNvSpPr/>
            <p:nvPr/>
          </p:nvSpPr>
          <p:spPr>
            <a:xfrm>
              <a:off x="12094920" y="10456920"/>
              <a:ext cx="720" cy="83160"/>
            </a:xfrm>
            <a:prstGeom prst="line">
              <a:avLst/>
            </a:prstGeom>
            <a:ln w="42535">
              <a:solidFill>
                <a:srgbClr val="000000"/>
              </a:solidFill>
              <a:round/>
            </a:ln>
          </p:spPr>
          <p:style>
            <a:lnRef idx="0"/>
            <a:fillRef idx="0"/>
            <a:effectRef idx="0"/>
            <a:fontRef idx="minor"/>
          </p:style>
        </p:sp>
        <p:sp>
          <p:nvSpPr>
            <p:cNvPr id="1078" name="object 51"/>
            <p:cNvSpPr/>
            <p:nvPr/>
          </p:nvSpPr>
          <p:spPr>
            <a:xfrm>
              <a:off x="10980360" y="10415880"/>
              <a:ext cx="720" cy="124200"/>
            </a:xfrm>
            <a:prstGeom prst="line">
              <a:avLst/>
            </a:prstGeom>
            <a:ln w="42535">
              <a:solidFill>
                <a:srgbClr val="000000"/>
              </a:solidFill>
              <a:round/>
            </a:ln>
          </p:spPr>
          <p:style>
            <a:lnRef idx="0"/>
            <a:fillRef idx="0"/>
            <a:effectRef idx="0"/>
            <a:fontRef idx="minor"/>
          </p:style>
        </p:sp>
        <p:sp>
          <p:nvSpPr>
            <p:cNvPr id="1079" name="object 52"/>
            <p:cNvSpPr/>
            <p:nvPr/>
          </p:nvSpPr>
          <p:spPr>
            <a:xfrm>
              <a:off x="11103840" y="10456920"/>
              <a:ext cx="720" cy="83160"/>
            </a:xfrm>
            <a:prstGeom prst="line">
              <a:avLst/>
            </a:prstGeom>
            <a:ln w="42535">
              <a:solidFill>
                <a:srgbClr val="000000"/>
              </a:solidFill>
              <a:round/>
            </a:ln>
          </p:spPr>
          <p:style>
            <a:lnRef idx="0"/>
            <a:fillRef idx="0"/>
            <a:effectRef idx="0"/>
            <a:fontRef idx="minor"/>
          </p:style>
        </p:sp>
        <p:sp>
          <p:nvSpPr>
            <p:cNvPr id="1080" name="object 53"/>
            <p:cNvSpPr/>
            <p:nvPr/>
          </p:nvSpPr>
          <p:spPr>
            <a:xfrm>
              <a:off x="11228040" y="10456920"/>
              <a:ext cx="720" cy="83160"/>
            </a:xfrm>
            <a:prstGeom prst="line">
              <a:avLst/>
            </a:prstGeom>
            <a:ln w="42535">
              <a:solidFill>
                <a:srgbClr val="000000"/>
              </a:solidFill>
              <a:round/>
            </a:ln>
          </p:spPr>
          <p:style>
            <a:lnRef idx="0"/>
            <a:fillRef idx="0"/>
            <a:effectRef idx="0"/>
            <a:fontRef idx="minor"/>
          </p:style>
        </p:sp>
        <p:sp>
          <p:nvSpPr>
            <p:cNvPr id="1081" name="object 54"/>
            <p:cNvSpPr/>
            <p:nvPr/>
          </p:nvSpPr>
          <p:spPr>
            <a:xfrm>
              <a:off x="11351520" y="10456920"/>
              <a:ext cx="720" cy="83160"/>
            </a:xfrm>
            <a:prstGeom prst="line">
              <a:avLst/>
            </a:prstGeom>
            <a:ln w="42535">
              <a:solidFill>
                <a:srgbClr val="000000"/>
              </a:solidFill>
              <a:round/>
            </a:ln>
          </p:spPr>
          <p:style>
            <a:lnRef idx="0"/>
            <a:fillRef idx="0"/>
            <a:effectRef idx="0"/>
            <a:fontRef idx="minor"/>
          </p:style>
        </p:sp>
        <p:sp>
          <p:nvSpPr>
            <p:cNvPr id="1082" name="object 55"/>
            <p:cNvSpPr/>
            <p:nvPr/>
          </p:nvSpPr>
          <p:spPr>
            <a:xfrm>
              <a:off x="11475720" y="10456920"/>
              <a:ext cx="720" cy="83160"/>
            </a:xfrm>
            <a:prstGeom prst="line">
              <a:avLst/>
            </a:prstGeom>
            <a:ln w="42535">
              <a:solidFill>
                <a:srgbClr val="000000"/>
              </a:solidFill>
              <a:round/>
            </a:ln>
          </p:spPr>
          <p:style>
            <a:lnRef idx="0"/>
            <a:fillRef idx="0"/>
            <a:effectRef idx="0"/>
            <a:fontRef idx="minor"/>
          </p:style>
        </p:sp>
        <p:sp>
          <p:nvSpPr>
            <p:cNvPr id="1083" name="object 56"/>
            <p:cNvSpPr/>
            <p:nvPr/>
          </p:nvSpPr>
          <p:spPr>
            <a:xfrm>
              <a:off x="10361520" y="10415880"/>
              <a:ext cx="720" cy="124200"/>
            </a:xfrm>
            <a:prstGeom prst="line">
              <a:avLst/>
            </a:prstGeom>
            <a:ln w="42535">
              <a:solidFill>
                <a:srgbClr val="000000"/>
              </a:solidFill>
              <a:round/>
            </a:ln>
          </p:spPr>
          <p:style>
            <a:lnRef idx="0"/>
            <a:fillRef idx="0"/>
            <a:effectRef idx="0"/>
            <a:fontRef idx="minor"/>
          </p:style>
        </p:sp>
        <p:sp>
          <p:nvSpPr>
            <p:cNvPr id="1084" name="object 57"/>
            <p:cNvSpPr/>
            <p:nvPr/>
          </p:nvSpPr>
          <p:spPr>
            <a:xfrm>
              <a:off x="10485000" y="10456920"/>
              <a:ext cx="720" cy="83160"/>
            </a:xfrm>
            <a:prstGeom prst="line">
              <a:avLst/>
            </a:prstGeom>
            <a:ln w="42535">
              <a:solidFill>
                <a:srgbClr val="000000"/>
              </a:solidFill>
              <a:round/>
            </a:ln>
          </p:spPr>
          <p:style>
            <a:lnRef idx="0"/>
            <a:fillRef idx="0"/>
            <a:effectRef idx="0"/>
            <a:fontRef idx="minor"/>
          </p:style>
        </p:sp>
        <p:sp>
          <p:nvSpPr>
            <p:cNvPr id="1085" name="object 58"/>
            <p:cNvSpPr/>
            <p:nvPr/>
          </p:nvSpPr>
          <p:spPr>
            <a:xfrm>
              <a:off x="10608480" y="10456920"/>
              <a:ext cx="720" cy="83160"/>
            </a:xfrm>
            <a:prstGeom prst="line">
              <a:avLst/>
            </a:prstGeom>
            <a:ln w="42535">
              <a:solidFill>
                <a:srgbClr val="000000"/>
              </a:solidFill>
              <a:round/>
            </a:ln>
          </p:spPr>
          <p:style>
            <a:lnRef idx="0"/>
            <a:fillRef idx="0"/>
            <a:effectRef idx="0"/>
            <a:fontRef idx="minor"/>
          </p:style>
        </p:sp>
        <p:sp>
          <p:nvSpPr>
            <p:cNvPr id="1086" name="object 59"/>
            <p:cNvSpPr/>
            <p:nvPr/>
          </p:nvSpPr>
          <p:spPr>
            <a:xfrm>
              <a:off x="10732680" y="10456920"/>
              <a:ext cx="720" cy="83160"/>
            </a:xfrm>
            <a:prstGeom prst="line">
              <a:avLst/>
            </a:prstGeom>
            <a:ln w="42535">
              <a:solidFill>
                <a:srgbClr val="000000"/>
              </a:solidFill>
              <a:round/>
            </a:ln>
          </p:spPr>
          <p:style>
            <a:lnRef idx="0"/>
            <a:fillRef idx="0"/>
            <a:effectRef idx="0"/>
            <a:fontRef idx="minor"/>
          </p:style>
        </p:sp>
        <p:sp>
          <p:nvSpPr>
            <p:cNvPr id="1087" name="object 60"/>
            <p:cNvSpPr/>
            <p:nvPr/>
          </p:nvSpPr>
          <p:spPr>
            <a:xfrm>
              <a:off x="10856160" y="10456920"/>
              <a:ext cx="720" cy="83160"/>
            </a:xfrm>
            <a:prstGeom prst="line">
              <a:avLst/>
            </a:prstGeom>
            <a:ln w="42535">
              <a:solidFill>
                <a:srgbClr val="000000"/>
              </a:solidFill>
              <a:round/>
            </a:ln>
          </p:spPr>
          <p:style>
            <a:lnRef idx="0"/>
            <a:fillRef idx="0"/>
            <a:effectRef idx="0"/>
            <a:fontRef idx="minor"/>
          </p:style>
        </p:sp>
        <p:sp>
          <p:nvSpPr>
            <p:cNvPr id="1088" name="object 61"/>
            <p:cNvSpPr/>
            <p:nvPr/>
          </p:nvSpPr>
          <p:spPr>
            <a:xfrm>
              <a:off x="9741600" y="10415880"/>
              <a:ext cx="720" cy="124200"/>
            </a:xfrm>
            <a:prstGeom prst="line">
              <a:avLst/>
            </a:prstGeom>
            <a:ln w="42535">
              <a:solidFill>
                <a:srgbClr val="000000"/>
              </a:solidFill>
              <a:round/>
            </a:ln>
          </p:spPr>
          <p:style>
            <a:lnRef idx="0"/>
            <a:fillRef idx="0"/>
            <a:effectRef idx="0"/>
            <a:fontRef idx="minor"/>
          </p:style>
        </p:sp>
        <p:sp>
          <p:nvSpPr>
            <p:cNvPr id="1089" name="object 62"/>
            <p:cNvSpPr/>
            <p:nvPr/>
          </p:nvSpPr>
          <p:spPr>
            <a:xfrm>
              <a:off x="9865800" y="10456920"/>
              <a:ext cx="720" cy="83160"/>
            </a:xfrm>
            <a:prstGeom prst="line">
              <a:avLst/>
            </a:prstGeom>
            <a:ln w="42535">
              <a:solidFill>
                <a:srgbClr val="000000"/>
              </a:solidFill>
              <a:round/>
            </a:ln>
          </p:spPr>
          <p:style>
            <a:lnRef idx="0"/>
            <a:fillRef idx="0"/>
            <a:effectRef idx="0"/>
            <a:fontRef idx="minor"/>
          </p:style>
        </p:sp>
        <p:sp>
          <p:nvSpPr>
            <p:cNvPr id="1090" name="object 63"/>
            <p:cNvSpPr/>
            <p:nvPr/>
          </p:nvSpPr>
          <p:spPr>
            <a:xfrm>
              <a:off x="9989280" y="10456920"/>
              <a:ext cx="720" cy="83160"/>
            </a:xfrm>
            <a:prstGeom prst="line">
              <a:avLst/>
            </a:prstGeom>
            <a:ln w="42535">
              <a:solidFill>
                <a:srgbClr val="000000"/>
              </a:solidFill>
              <a:round/>
            </a:ln>
          </p:spPr>
          <p:style>
            <a:lnRef idx="0"/>
            <a:fillRef idx="0"/>
            <a:effectRef idx="0"/>
            <a:fontRef idx="minor"/>
          </p:style>
        </p:sp>
        <p:sp>
          <p:nvSpPr>
            <p:cNvPr id="1091" name="object 64"/>
            <p:cNvSpPr/>
            <p:nvPr/>
          </p:nvSpPr>
          <p:spPr>
            <a:xfrm>
              <a:off x="10113480" y="10456920"/>
              <a:ext cx="1080" cy="83160"/>
            </a:xfrm>
            <a:prstGeom prst="line">
              <a:avLst/>
            </a:prstGeom>
            <a:ln w="42535">
              <a:solidFill>
                <a:srgbClr val="000000"/>
              </a:solidFill>
              <a:round/>
            </a:ln>
          </p:spPr>
          <p:style>
            <a:lnRef idx="0"/>
            <a:fillRef idx="0"/>
            <a:effectRef idx="0"/>
            <a:fontRef idx="minor"/>
          </p:style>
        </p:sp>
        <p:sp>
          <p:nvSpPr>
            <p:cNvPr id="1092" name="object 65"/>
            <p:cNvSpPr/>
            <p:nvPr/>
          </p:nvSpPr>
          <p:spPr>
            <a:xfrm>
              <a:off x="10236960" y="10456920"/>
              <a:ext cx="1080" cy="83160"/>
            </a:xfrm>
            <a:prstGeom prst="line">
              <a:avLst/>
            </a:prstGeom>
            <a:ln w="42535">
              <a:solidFill>
                <a:srgbClr val="000000"/>
              </a:solidFill>
              <a:round/>
            </a:ln>
          </p:spPr>
          <p:style>
            <a:lnRef idx="0"/>
            <a:fillRef idx="0"/>
            <a:effectRef idx="0"/>
            <a:fontRef idx="minor"/>
          </p:style>
        </p:sp>
        <p:sp>
          <p:nvSpPr>
            <p:cNvPr id="1093" name="object 66"/>
            <p:cNvSpPr/>
            <p:nvPr/>
          </p:nvSpPr>
          <p:spPr>
            <a:xfrm>
              <a:off x="9122760" y="10415880"/>
              <a:ext cx="720" cy="124200"/>
            </a:xfrm>
            <a:prstGeom prst="line">
              <a:avLst/>
            </a:prstGeom>
            <a:ln w="42535">
              <a:solidFill>
                <a:srgbClr val="000000"/>
              </a:solidFill>
              <a:round/>
            </a:ln>
          </p:spPr>
          <p:style>
            <a:lnRef idx="0"/>
            <a:fillRef idx="0"/>
            <a:effectRef idx="0"/>
            <a:fontRef idx="minor"/>
          </p:style>
        </p:sp>
        <p:sp>
          <p:nvSpPr>
            <p:cNvPr id="1094" name="object 67"/>
            <p:cNvSpPr/>
            <p:nvPr/>
          </p:nvSpPr>
          <p:spPr>
            <a:xfrm>
              <a:off x="9246960" y="10456920"/>
              <a:ext cx="720" cy="83160"/>
            </a:xfrm>
            <a:prstGeom prst="line">
              <a:avLst/>
            </a:prstGeom>
            <a:ln w="42535">
              <a:solidFill>
                <a:srgbClr val="000000"/>
              </a:solidFill>
              <a:round/>
            </a:ln>
          </p:spPr>
          <p:style>
            <a:lnRef idx="0"/>
            <a:fillRef idx="0"/>
            <a:effectRef idx="0"/>
            <a:fontRef idx="minor"/>
          </p:style>
        </p:sp>
        <p:sp>
          <p:nvSpPr>
            <p:cNvPr id="1095" name="object 68"/>
            <p:cNvSpPr/>
            <p:nvPr/>
          </p:nvSpPr>
          <p:spPr>
            <a:xfrm>
              <a:off x="9370440" y="10456920"/>
              <a:ext cx="720" cy="83160"/>
            </a:xfrm>
            <a:prstGeom prst="line">
              <a:avLst/>
            </a:prstGeom>
            <a:ln w="42535">
              <a:solidFill>
                <a:srgbClr val="000000"/>
              </a:solidFill>
              <a:round/>
            </a:ln>
          </p:spPr>
          <p:style>
            <a:lnRef idx="0"/>
            <a:fillRef idx="0"/>
            <a:effectRef idx="0"/>
            <a:fontRef idx="minor"/>
          </p:style>
        </p:sp>
        <p:sp>
          <p:nvSpPr>
            <p:cNvPr id="1096" name="object 69"/>
            <p:cNvSpPr/>
            <p:nvPr/>
          </p:nvSpPr>
          <p:spPr>
            <a:xfrm>
              <a:off x="9494640" y="10456920"/>
              <a:ext cx="720" cy="83160"/>
            </a:xfrm>
            <a:prstGeom prst="line">
              <a:avLst/>
            </a:prstGeom>
            <a:ln w="42535">
              <a:solidFill>
                <a:srgbClr val="000000"/>
              </a:solidFill>
              <a:round/>
            </a:ln>
          </p:spPr>
          <p:style>
            <a:lnRef idx="0"/>
            <a:fillRef idx="0"/>
            <a:effectRef idx="0"/>
            <a:fontRef idx="minor"/>
          </p:style>
        </p:sp>
        <p:sp>
          <p:nvSpPr>
            <p:cNvPr id="1097" name="object 70"/>
            <p:cNvSpPr/>
            <p:nvPr/>
          </p:nvSpPr>
          <p:spPr>
            <a:xfrm>
              <a:off x="9618120" y="10456920"/>
              <a:ext cx="720" cy="83160"/>
            </a:xfrm>
            <a:prstGeom prst="line">
              <a:avLst/>
            </a:prstGeom>
            <a:ln w="42535">
              <a:solidFill>
                <a:srgbClr val="000000"/>
              </a:solidFill>
              <a:round/>
            </a:ln>
          </p:spPr>
          <p:style>
            <a:lnRef idx="0"/>
            <a:fillRef idx="0"/>
            <a:effectRef idx="0"/>
            <a:fontRef idx="minor"/>
          </p:style>
        </p:sp>
        <p:sp>
          <p:nvSpPr>
            <p:cNvPr id="1098" name="object 71"/>
            <p:cNvSpPr/>
            <p:nvPr/>
          </p:nvSpPr>
          <p:spPr>
            <a:xfrm>
              <a:off x="8503560" y="10415880"/>
              <a:ext cx="1080" cy="124200"/>
            </a:xfrm>
            <a:prstGeom prst="line">
              <a:avLst/>
            </a:prstGeom>
            <a:ln w="42535">
              <a:solidFill>
                <a:srgbClr val="000000"/>
              </a:solidFill>
              <a:round/>
            </a:ln>
          </p:spPr>
          <p:style>
            <a:lnRef idx="0"/>
            <a:fillRef idx="0"/>
            <a:effectRef idx="0"/>
            <a:fontRef idx="minor"/>
          </p:style>
        </p:sp>
        <p:sp>
          <p:nvSpPr>
            <p:cNvPr id="1099" name="object 72"/>
            <p:cNvSpPr/>
            <p:nvPr/>
          </p:nvSpPr>
          <p:spPr>
            <a:xfrm>
              <a:off x="8627040" y="10456920"/>
              <a:ext cx="1080" cy="83160"/>
            </a:xfrm>
            <a:prstGeom prst="line">
              <a:avLst/>
            </a:prstGeom>
            <a:ln w="42535">
              <a:solidFill>
                <a:srgbClr val="000000"/>
              </a:solidFill>
              <a:round/>
            </a:ln>
          </p:spPr>
          <p:style>
            <a:lnRef idx="0"/>
            <a:fillRef idx="0"/>
            <a:effectRef idx="0"/>
            <a:fontRef idx="minor"/>
          </p:style>
        </p:sp>
        <p:sp>
          <p:nvSpPr>
            <p:cNvPr id="1100" name="object 73"/>
            <p:cNvSpPr/>
            <p:nvPr/>
          </p:nvSpPr>
          <p:spPr>
            <a:xfrm>
              <a:off x="8751600" y="10456920"/>
              <a:ext cx="720" cy="83160"/>
            </a:xfrm>
            <a:prstGeom prst="line">
              <a:avLst/>
            </a:prstGeom>
            <a:ln w="42535">
              <a:solidFill>
                <a:srgbClr val="000000"/>
              </a:solidFill>
              <a:round/>
            </a:ln>
          </p:spPr>
          <p:style>
            <a:lnRef idx="0"/>
            <a:fillRef idx="0"/>
            <a:effectRef idx="0"/>
            <a:fontRef idx="minor"/>
          </p:style>
        </p:sp>
        <p:sp>
          <p:nvSpPr>
            <p:cNvPr id="1101" name="object 74"/>
            <p:cNvSpPr/>
            <p:nvPr/>
          </p:nvSpPr>
          <p:spPr>
            <a:xfrm>
              <a:off x="8875080" y="10456920"/>
              <a:ext cx="720" cy="83160"/>
            </a:xfrm>
            <a:prstGeom prst="line">
              <a:avLst/>
            </a:prstGeom>
            <a:ln w="42535">
              <a:solidFill>
                <a:srgbClr val="000000"/>
              </a:solidFill>
              <a:round/>
            </a:ln>
          </p:spPr>
          <p:style>
            <a:lnRef idx="0"/>
            <a:fillRef idx="0"/>
            <a:effectRef idx="0"/>
            <a:fontRef idx="minor"/>
          </p:style>
        </p:sp>
        <p:sp>
          <p:nvSpPr>
            <p:cNvPr id="1102" name="object 75"/>
            <p:cNvSpPr/>
            <p:nvPr/>
          </p:nvSpPr>
          <p:spPr>
            <a:xfrm>
              <a:off x="8999280" y="10456920"/>
              <a:ext cx="720" cy="83160"/>
            </a:xfrm>
            <a:prstGeom prst="line">
              <a:avLst/>
            </a:prstGeom>
            <a:ln w="42535">
              <a:solidFill>
                <a:srgbClr val="000000"/>
              </a:solidFill>
              <a:round/>
            </a:ln>
          </p:spPr>
          <p:style>
            <a:lnRef idx="0"/>
            <a:fillRef idx="0"/>
            <a:effectRef idx="0"/>
            <a:fontRef idx="minor"/>
          </p:style>
        </p:sp>
        <p:sp>
          <p:nvSpPr>
            <p:cNvPr id="1103" name="object 76"/>
            <p:cNvSpPr/>
            <p:nvPr/>
          </p:nvSpPr>
          <p:spPr>
            <a:xfrm>
              <a:off x="7886520" y="10415880"/>
              <a:ext cx="720" cy="124200"/>
            </a:xfrm>
            <a:prstGeom prst="line">
              <a:avLst/>
            </a:prstGeom>
            <a:ln w="42535">
              <a:solidFill>
                <a:srgbClr val="000000"/>
              </a:solidFill>
              <a:round/>
            </a:ln>
          </p:spPr>
          <p:style>
            <a:lnRef idx="0"/>
            <a:fillRef idx="0"/>
            <a:effectRef idx="0"/>
            <a:fontRef idx="minor"/>
          </p:style>
        </p:sp>
        <p:sp>
          <p:nvSpPr>
            <p:cNvPr id="1104" name="object 77"/>
            <p:cNvSpPr/>
            <p:nvPr/>
          </p:nvSpPr>
          <p:spPr>
            <a:xfrm>
              <a:off x="8010000" y="10456920"/>
              <a:ext cx="720" cy="83160"/>
            </a:xfrm>
            <a:prstGeom prst="line">
              <a:avLst/>
            </a:prstGeom>
            <a:ln w="42535">
              <a:solidFill>
                <a:srgbClr val="000000"/>
              </a:solidFill>
              <a:round/>
            </a:ln>
          </p:spPr>
          <p:style>
            <a:lnRef idx="0"/>
            <a:fillRef idx="0"/>
            <a:effectRef idx="0"/>
            <a:fontRef idx="minor"/>
          </p:style>
        </p:sp>
        <p:sp>
          <p:nvSpPr>
            <p:cNvPr id="1105" name="object 78"/>
            <p:cNvSpPr/>
            <p:nvPr/>
          </p:nvSpPr>
          <p:spPr>
            <a:xfrm>
              <a:off x="8132400" y="10456920"/>
              <a:ext cx="1800" cy="83160"/>
            </a:xfrm>
            <a:prstGeom prst="line">
              <a:avLst/>
            </a:prstGeom>
            <a:ln w="42535">
              <a:solidFill>
                <a:srgbClr val="000000"/>
              </a:solidFill>
              <a:round/>
            </a:ln>
          </p:spPr>
          <p:style>
            <a:lnRef idx="0"/>
            <a:fillRef idx="0"/>
            <a:effectRef idx="0"/>
            <a:fontRef idx="minor"/>
          </p:style>
        </p:sp>
        <p:sp>
          <p:nvSpPr>
            <p:cNvPr id="1106" name="object 79"/>
            <p:cNvSpPr/>
            <p:nvPr/>
          </p:nvSpPr>
          <p:spPr>
            <a:xfrm>
              <a:off x="8255880" y="10456920"/>
              <a:ext cx="720" cy="83160"/>
            </a:xfrm>
            <a:prstGeom prst="line">
              <a:avLst/>
            </a:prstGeom>
            <a:ln w="42535">
              <a:solidFill>
                <a:srgbClr val="000000"/>
              </a:solidFill>
              <a:round/>
            </a:ln>
          </p:spPr>
          <p:style>
            <a:lnRef idx="0"/>
            <a:fillRef idx="0"/>
            <a:effectRef idx="0"/>
            <a:fontRef idx="minor"/>
          </p:style>
        </p:sp>
        <p:sp>
          <p:nvSpPr>
            <p:cNvPr id="1107" name="object 80"/>
            <p:cNvSpPr/>
            <p:nvPr/>
          </p:nvSpPr>
          <p:spPr>
            <a:xfrm>
              <a:off x="8380080" y="10456920"/>
              <a:ext cx="1080" cy="83160"/>
            </a:xfrm>
            <a:prstGeom prst="line">
              <a:avLst/>
            </a:prstGeom>
            <a:ln w="42535">
              <a:solidFill>
                <a:srgbClr val="000000"/>
              </a:solidFill>
              <a:round/>
            </a:ln>
          </p:spPr>
          <p:style>
            <a:lnRef idx="0"/>
            <a:fillRef idx="0"/>
            <a:effectRef idx="0"/>
            <a:fontRef idx="minor"/>
          </p:style>
        </p:sp>
        <p:sp>
          <p:nvSpPr>
            <p:cNvPr id="1108" name="object 81"/>
            <p:cNvSpPr/>
            <p:nvPr/>
          </p:nvSpPr>
          <p:spPr>
            <a:xfrm>
              <a:off x="7267320" y="10415880"/>
              <a:ext cx="720" cy="124200"/>
            </a:xfrm>
            <a:prstGeom prst="line">
              <a:avLst/>
            </a:prstGeom>
            <a:ln w="42535">
              <a:solidFill>
                <a:srgbClr val="000000"/>
              </a:solidFill>
              <a:round/>
            </a:ln>
          </p:spPr>
          <p:style>
            <a:lnRef idx="0"/>
            <a:fillRef idx="0"/>
            <a:effectRef idx="0"/>
            <a:fontRef idx="minor"/>
          </p:style>
        </p:sp>
        <p:sp>
          <p:nvSpPr>
            <p:cNvPr id="1109" name="object 82"/>
            <p:cNvSpPr/>
            <p:nvPr/>
          </p:nvSpPr>
          <p:spPr>
            <a:xfrm>
              <a:off x="4786200" y="10415880"/>
              <a:ext cx="720" cy="124200"/>
            </a:xfrm>
            <a:prstGeom prst="line">
              <a:avLst/>
            </a:prstGeom>
            <a:ln w="42535">
              <a:solidFill>
                <a:srgbClr val="000000"/>
              </a:solidFill>
              <a:round/>
            </a:ln>
          </p:spPr>
          <p:style>
            <a:lnRef idx="0"/>
            <a:fillRef idx="0"/>
            <a:effectRef idx="0"/>
            <a:fontRef idx="minor"/>
          </p:style>
        </p:sp>
        <p:sp>
          <p:nvSpPr>
            <p:cNvPr id="1110" name="object 83"/>
            <p:cNvSpPr/>
            <p:nvPr/>
          </p:nvSpPr>
          <p:spPr>
            <a:xfrm>
              <a:off x="7390800" y="10456920"/>
              <a:ext cx="720" cy="83160"/>
            </a:xfrm>
            <a:prstGeom prst="line">
              <a:avLst/>
            </a:prstGeom>
            <a:ln w="42535">
              <a:solidFill>
                <a:srgbClr val="000000"/>
              </a:solidFill>
              <a:round/>
            </a:ln>
          </p:spPr>
          <p:style>
            <a:lnRef idx="0"/>
            <a:fillRef idx="0"/>
            <a:effectRef idx="0"/>
            <a:fontRef idx="minor"/>
          </p:style>
        </p:sp>
        <p:sp>
          <p:nvSpPr>
            <p:cNvPr id="1111" name="object 84"/>
            <p:cNvSpPr/>
            <p:nvPr/>
          </p:nvSpPr>
          <p:spPr>
            <a:xfrm>
              <a:off x="7514280" y="10456920"/>
              <a:ext cx="720" cy="83160"/>
            </a:xfrm>
            <a:prstGeom prst="line">
              <a:avLst/>
            </a:prstGeom>
            <a:ln w="42535">
              <a:solidFill>
                <a:srgbClr val="000000"/>
              </a:solidFill>
              <a:round/>
            </a:ln>
          </p:spPr>
          <p:style>
            <a:lnRef idx="0"/>
            <a:fillRef idx="0"/>
            <a:effectRef idx="0"/>
            <a:fontRef idx="minor"/>
          </p:style>
        </p:sp>
        <p:sp>
          <p:nvSpPr>
            <p:cNvPr id="1112" name="object 85"/>
            <p:cNvSpPr/>
            <p:nvPr/>
          </p:nvSpPr>
          <p:spPr>
            <a:xfrm>
              <a:off x="7638480" y="10456920"/>
              <a:ext cx="1080" cy="83160"/>
            </a:xfrm>
            <a:prstGeom prst="line">
              <a:avLst/>
            </a:prstGeom>
            <a:ln w="42535">
              <a:solidFill>
                <a:srgbClr val="000000"/>
              </a:solidFill>
              <a:round/>
            </a:ln>
          </p:spPr>
          <p:style>
            <a:lnRef idx="0"/>
            <a:fillRef idx="0"/>
            <a:effectRef idx="0"/>
            <a:fontRef idx="minor"/>
          </p:style>
        </p:sp>
        <p:sp>
          <p:nvSpPr>
            <p:cNvPr id="1113" name="object 86"/>
            <p:cNvSpPr/>
            <p:nvPr/>
          </p:nvSpPr>
          <p:spPr>
            <a:xfrm>
              <a:off x="7761960" y="10456920"/>
              <a:ext cx="1080" cy="83160"/>
            </a:xfrm>
            <a:prstGeom prst="line">
              <a:avLst/>
            </a:prstGeom>
            <a:ln w="42535">
              <a:solidFill>
                <a:srgbClr val="000000"/>
              </a:solidFill>
              <a:round/>
            </a:ln>
          </p:spPr>
          <p:style>
            <a:lnRef idx="0"/>
            <a:fillRef idx="0"/>
            <a:effectRef idx="0"/>
            <a:fontRef idx="minor"/>
          </p:style>
        </p:sp>
        <p:sp>
          <p:nvSpPr>
            <p:cNvPr id="1114" name="object 87"/>
            <p:cNvSpPr/>
            <p:nvPr/>
          </p:nvSpPr>
          <p:spPr>
            <a:xfrm>
              <a:off x="6647760" y="10415880"/>
              <a:ext cx="720" cy="124200"/>
            </a:xfrm>
            <a:prstGeom prst="line">
              <a:avLst/>
            </a:prstGeom>
            <a:ln w="42535">
              <a:solidFill>
                <a:srgbClr val="000000"/>
              </a:solidFill>
              <a:round/>
            </a:ln>
          </p:spPr>
          <p:style>
            <a:lnRef idx="0"/>
            <a:fillRef idx="0"/>
            <a:effectRef idx="0"/>
            <a:fontRef idx="minor"/>
          </p:style>
        </p:sp>
        <p:sp>
          <p:nvSpPr>
            <p:cNvPr id="1115" name="object 88"/>
            <p:cNvSpPr/>
            <p:nvPr/>
          </p:nvSpPr>
          <p:spPr>
            <a:xfrm>
              <a:off x="4166280" y="10415880"/>
              <a:ext cx="720" cy="124200"/>
            </a:xfrm>
            <a:prstGeom prst="line">
              <a:avLst/>
            </a:prstGeom>
            <a:ln w="42535">
              <a:solidFill>
                <a:srgbClr val="000000"/>
              </a:solidFill>
              <a:round/>
            </a:ln>
          </p:spPr>
          <p:style>
            <a:lnRef idx="0"/>
            <a:fillRef idx="0"/>
            <a:effectRef idx="0"/>
            <a:fontRef idx="minor"/>
          </p:style>
        </p:sp>
        <p:sp>
          <p:nvSpPr>
            <p:cNvPr id="1116" name="object 89"/>
            <p:cNvSpPr/>
            <p:nvPr/>
          </p:nvSpPr>
          <p:spPr>
            <a:xfrm>
              <a:off x="2309400" y="10415880"/>
              <a:ext cx="720" cy="124200"/>
            </a:xfrm>
            <a:prstGeom prst="line">
              <a:avLst/>
            </a:prstGeom>
            <a:ln w="42535">
              <a:solidFill>
                <a:srgbClr val="000000"/>
              </a:solidFill>
              <a:round/>
            </a:ln>
          </p:spPr>
          <p:style>
            <a:lnRef idx="0"/>
            <a:fillRef idx="0"/>
            <a:effectRef idx="0"/>
            <a:fontRef idx="minor"/>
          </p:style>
        </p:sp>
        <p:sp>
          <p:nvSpPr>
            <p:cNvPr id="1117" name="object 90"/>
            <p:cNvSpPr/>
            <p:nvPr/>
          </p:nvSpPr>
          <p:spPr>
            <a:xfrm>
              <a:off x="6771960" y="10456920"/>
              <a:ext cx="720" cy="83160"/>
            </a:xfrm>
            <a:prstGeom prst="line">
              <a:avLst/>
            </a:prstGeom>
            <a:ln w="42535">
              <a:solidFill>
                <a:srgbClr val="000000"/>
              </a:solidFill>
              <a:round/>
            </a:ln>
          </p:spPr>
          <p:style>
            <a:lnRef idx="0"/>
            <a:fillRef idx="0"/>
            <a:effectRef idx="0"/>
            <a:fontRef idx="minor"/>
          </p:style>
        </p:sp>
        <p:sp>
          <p:nvSpPr>
            <p:cNvPr id="1118" name="object 91"/>
            <p:cNvSpPr/>
            <p:nvPr/>
          </p:nvSpPr>
          <p:spPr>
            <a:xfrm>
              <a:off x="4290480" y="10456920"/>
              <a:ext cx="720" cy="83160"/>
            </a:xfrm>
            <a:prstGeom prst="line">
              <a:avLst/>
            </a:prstGeom>
            <a:ln w="42535">
              <a:solidFill>
                <a:srgbClr val="000000"/>
              </a:solidFill>
              <a:round/>
            </a:ln>
          </p:spPr>
          <p:style>
            <a:lnRef idx="0"/>
            <a:fillRef idx="0"/>
            <a:effectRef idx="0"/>
            <a:fontRef idx="minor"/>
          </p:style>
        </p:sp>
        <p:sp>
          <p:nvSpPr>
            <p:cNvPr id="1119" name="object 92"/>
            <p:cNvSpPr/>
            <p:nvPr/>
          </p:nvSpPr>
          <p:spPr>
            <a:xfrm>
              <a:off x="6895440" y="10456920"/>
              <a:ext cx="720" cy="83160"/>
            </a:xfrm>
            <a:prstGeom prst="line">
              <a:avLst/>
            </a:prstGeom>
            <a:ln w="42535">
              <a:solidFill>
                <a:srgbClr val="000000"/>
              </a:solidFill>
              <a:round/>
            </a:ln>
          </p:spPr>
          <p:style>
            <a:lnRef idx="0"/>
            <a:fillRef idx="0"/>
            <a:effectRef idx="0"/>
            <a:fontRef idx="minor"/>
          </p:style>
        </p:sp>
        <p:sp>
          <p:nvSpPr>
            <p:cNvPr id="1120" name="object 93"/>
            <p:cNvSpPr/>
            <p:nvPr/>
          </p:nvSpPr>
          <p:spPr>
            <a:xfrm>
              <a:off x="4413960" y="10456920"/>
              <a:ext cx="720" cy="83160"/>
            </a:xfrm>
            <a:prstGeom prst="line">
              <a:avLst/>
            </a:prstGeom>
            <a:ln w="42535">
              <a:solidFill>
                <a:srgbClr val="000000"/>
              </a:solidFill>
              <a:round/>
            </a:ln>
          </p:spPr>
          <p:style>
            <a:lnRef idx="0"/>
            <a:fillRef idx="0"/>
            <a:effectRef idx="0"/>
            <a:fontRef idx="minor"/>
          </p:style>
        </p:sp>
        <p:sp>
          <p:nvSpPr>
            <p:cNvPr id="1121" name="object 94"/>
            <p:cNvSpPr/>
            <p:nvPr/>
          </p:nvSpPr>
          <p:spPr>
            <a:xfrm>
              <a:off x="7019640" y="10456920"/>
              <a:ext cx="720" cy="83160"/>
            </a:xfrm>
            <a:prstGeom prst="line">
              <a:avLst/>
            </a:prstGeom>
            <a:ln w="42535">
              <a:solidFill>
                <a:srgbClr val="000000"/>
              </a:solidFill>
              <a:round/>
            </a:ln>
          </p:spPr>
          <p:style>
            <a:lnRef idx="0"/>
            <a:fillRef idx="0"/>
            <a:effectRef idx="0"/>
            <a:fontRef idx="minor"/>
          </p:style>
        </p:sp>
        <p:sp>
          <p:nvSpPr>
            <p:cNvPr id="1122" name="object 95"/>
            <p:cNvSpPr/>
            <p:nvPr/>
          </p:nvSpPr>
          <p:spPr>
            <a:xfrm>
              <a:off x="4538160" y="10456920"/>
              <a:ext cx="1080" cy="83160"/>
            </a:xfrm>
            <a:prstGeom prst="line">
              <a:avLst/>
            </a:prstGeom>
            <a:ln w="42535">
              <a:solidFill>
                <a:srgbClr val="000000"/>
              </a:solidFill>
              <a:round/>
            </a:ln>
          </p:spPr>
          <p:style>
            <a:lnRef idx="0"/>
            <a:fillRef idx="0"/>
            <a:effectRef idx="0"/>
            <a:fontRef idx="minor"/>
          </p:style>
        </p:sp>
        <p:sp>
          <p:nvSpPr>
            <p:cNvPr id="1123" name="object 96"/>
            <p:cNvSpPr/>
            <p:nvPr/>
          </p:nvSpPr>
          <p:spPr>
            <a:xfrm>
              <a:off x="7143120" y="10456920"/>
              <a:ext cx="720" cy="83160"/>
            </a:xfrm>
            <a:prstGeom prst="line">
              <a:avLst/>
            </a:prstGeom>
            <a:ln w="42535">
              <a:solidFill>
                <a:srgbClr val="000000"/>
              </a:solidFill>
              <a:round/>
            </a:ln>
          </p:spPr>
          <p:style>
            <a:lnRef idx="0"/>
            <a:fillRef idx="0"/>
            <a:effectRef idx="0"/>
            <a:fontRef idx="minor"/>
          </p:style>
        </p:sp>
        <p:sp>
          <p:nvSpPr>
            <p:cNvPr id="1124" name="object 97"/>
            <p:cNvSpPr/>
            <p:nvPr/>
          </p:nvSpPr>
          <p:spPr>
            <a:xfrm>
              <a:off x="4661640" y="10456920"/>
              <a:ext cx="1080" cy="83160"/>
            </a:xfrm>
            <a:prstGeom prst="line">
              <a:avLst/>
            </a:prstGeom>
            <a:ln w="42535">
              <a:solidFill>
                <a:srgbClr val="000000"/>
              </a:solidFill>
              <a:round/>
            </a:ln>
          </p:spPr>
          <p:style>
            <a:lnRef idx="0"/>
            <a:fillRef idx="0"/>
            <a:effectRef idx="0"/>
            <a:fontRef idx="minor"/>
          </p:style>
        </p:sp>
        <p:sp>
          <p:nvSpPr>
            <p:cNvPr id="1125" name="object 98"/>
            <p:cNvSpPr/>
            <p:nvPr/>
          </p:nvSpPr>
          <p:spPr>
            <a:xfrm>
              <a:off x="6028560" y="10415880"/>
              <a:ext cx="1080" cy="124200"/>
            </a:xfrm>
            <a:prstGeom prst="line">
              <a:avLst/>
            </a:prstGeom>
            <a:ln w="42535">
              <a:solidFill>
                <a:srgbClr val="000000"/>
              </a:solidFill>
              <a:round/>
            </a:ln>
          </p:spPr>
          <p:style>
            <a:lnRef idx="0"/>
            <a:fillRef idx="0"/>
            <a:effectRef idx="0"/>
            <a:fontRef idx="minor"/>
          </p:style>
        </p:sp>
        <p:sp>
          <p:nvSpPr>
            <p:cNvPr id="1126" name="object 99"/>
            <p:cNvSpPr/>
            <p:nvPr/>
          </p:nvSpPr>
          <p:spPr>
            <a:xfrm>
              <a:off x="3547440" y="10415880"/>
              <a:ext cx="720" cy="124200"/>
            </a:xfrm>
            <a:prstGeom prst="line">
              <a:avLst/>
            </a:prstGeom>
            <a:ln w="42535">
              <a:solidFill>
                <a:srgbClr val="000000"/>
              </a:solidFill>
              <a:round/>
            </a:ln>
          </p:spPr>
          <p:style>
            <a:lnRef idx="0"/>
            <a:fillRef idx="0"/>
            <a:effectRef idx="0"/>
            <a:fontRef idx="minor"/>
          </p:style>
        </p:sp>
        <p:sp>
          <p:nvSpPr>
            <p:cNvPr id="1127" name="object 100"/>
            <p:cNvSpPr/>
            <p:nvPr/>
          </p:nvSpPr>
          <p:spPr>
            <a:xfrm>
              <a:off x="1690560" y="10415880"/>
              <a:ext cx="720" cy="124200"/>
            </a:xfrm>
            <a:prstGeom prst="line">
              <a:avLst/>
            </a:prstGeom>
            <a:ln w="42535">
              <a:solidFill>
                <a:srgbClr val="000000"/>
              </a:solidFill>
              <a:round/>
            </a:ln>
          </p:spPr>
          <p:style>
            <a:lnRef idx="0"/>
            <a:fillRef idx="0"/>
            <a:effectRef idx="0"/>
            <a:fontRef idx="minor"/>
          </p:style>
        </p:sp>
        <p:sp>
          <p:nvSpPr>
            <p:cNvPr id="1128" name="object 101"/>
            <p:cNvSpPr/>
            <p:nvPr/>
          </p:nvSpPr>
          <p:spPr>
            <a:xfrm>
              <a:off x="6153120" y="10456920"/>
              <a:ext cx="720" cy="83160"/>
            </a:xfrm>
            <a:prstGeom prst="line">
              <a:avLst/>
            </a:prstGeom>
            <a:ln w="42535">
              <a:solidFill>
                <a:srgbClr val="000000"/>
              </a:solidFill>
              <a:round/>
            </a:ln>
          </p:spPr>
          <p:style>
            <a:lnRef idx="0"/>
            <a:fillRef idx="0"/>
            <a:effectRef idx="0"/>
            <a:fontRef idx="minor"/>
          </p:style>
        </p:sp>
        <p:sp>
          <p:nvSpPr>
            <p:cNvPr id="1129" name="object 102"/>
            <p:cNvSpPr/>
            <p:nvPr/>
          </p:nvSpPr>
          <p:spPr>
            <a:xfrm>
              <a:off x="3671640" y="10456920"/>
              <a:ext cx="720" cy="83160"/>
            </a:xfrm>
            <a:prstGeom prst="line">
              <a:avLst/>
            </a:prstGeom>
            <a:ln w="42535">
              <a:solidFill>
                <a:srgbClr val="000000"/>
              </a:solidFill>
              <a:round/>
            </a:ln>
          </p:spPr>
          <p:style>
            <a:lnRef idx="0"/>
            <a:fillRef idx="0"/>
            <a:effectRef idx="0"/>
            <a:fontRef idx="minor"/>
          </p:style>
        </p:sp>
        <p:sp>
          <p:nvSpPr>
            <p:cNvPr id="1130" name="object 103"/>
            <p:cNvSpPr/>
            <p:nvPr/>
          </p:nvSpPr>
          <p:spPr>
            <a:xfrm>
              <a:off x="1814040" y="10456920"/>
              <a:ext cx="720" cy="83160"/>
            </a:xfrm>
            <a:prstGeom prst="line">
              <a:avLst/>
            </a:prstGeom>
            <a:ln w="42535">
              <a:solidFill>
                <a:srgbClr val="000000"/>
              </a:solidFill>
              <a:round/>
            </a:ln>
          </p:spPr>
          <p:style>
            <a:lnRef idx="0"/>
            <a:fillRef idx="0"/>
            <a:effectRef idx="0"/>
            <a:fontRef idx="minor"/>
          </p:style>
        </p:sp>
        <p:sp>
          <p:nvSpPr>
            <p:cNvPr id="1131" name="object 104"/>
            <p:cNvSpPr/>
            <p:nvPr/>
          </p:nvSpPr>
          <p:spPr>
            <a:xfrm>
              <a:off x="6276600" y="10456920"/>
              <a:ext cx="720" cy="83160"/>
            </a:xfrm>
            <a:prstGeom prst="line">
              <a:avLst/>
            </a:prstGeom>
            <a:ln w="42535">
              <a:solidFill>
                <a:srgbClr val="000000"/>
              </a:solidFill>
              <a:round/>
            </a:ln>
          </p:spPr>
          <p:style>
            <a:lnRef idx="0"/>
            <a:fillRef idx="0"/>
            <a:effectRef idx="0"/>
            <a:fontRef idx="minor"/>
          </p:style>
        </p:sp>
        <p:sp>
          <p:nvSpPr>
            <p:cNvPr id="1132" name="object 105"/>
            <p:cNvSpPr/>
            <p:nvPr/>
          </p:nvSpPr>
          <p:spPr>
            <a:xfrm>
              <a:off x="3795120" y="10456920"/>
              <a:ext cx="720" cy="83160"/>
            </a:xfrm>
            <a:prstGeom prst="line">
              <a:avLst/>
            </a:prstGeom>
            <a:ln w="42535">
              <a:solidFill>
                <a:srgbClr val="000000"/>
              </a:solidFill>
              <a:round/>
            </a:ln>
          </p:spPr>
          <p:style>
            <a:lnRef idx="0"/>
            <a:fillRef idx="0"/>
            <a:effectRef idx="0"/>
            <a:fontRef idx="minor"/>
          </p:style>
        </p:sp>
        <p:sp>
          <p:nvSpPr>
            <p:cNvPr id="1133" name="object 106"/>
            <p:cNvSpPr/>
            <p:nvPr/>
          </p:nvSpPr>
          <p:spPr>
            <a:xfrm>
              <a:off x="1937520" y="10456920"/>
              <a:ext cx="720" cy="83160"/>
            </a:xfrm>
            <a:prstGeom prst="line">
              <a:avLst/>
            </a:prstGeom>
            <a:ln w="42535">
              <a:solidFill>
                <a:srgbClr val="000000"/>
              </a:solidFill>
              <a:round/>
            </a:ln>
          </p:spPr>
          <p:style>
            <a:lnRef idx="0"/>
            <a:fillRef idx="0"/>
            <a:effectRef idx="0"/>
            <a:fontRef idx="minor"/>
          </p:style>
        </p:sp>
        <p:sp>
          <p:nvSpPr>
            <p:cNvPr id="1134" name="object 107"/>
            <p:cNvSpPr/>
            <p:nvPr/>
          </p:nvSpPr>
          <p:spPr>
            <a:xfrm>
              <a:off x="6400080" y="10456920"/>
              <a:ext cx="720" cy="83160"/>
            </a:xfrm>
            <a:prstGeom prst="line">
              <a:avLst/>
            </a:prstGeom>
            <a:ln w="42535">
              <a:solidFill>
                <a:srgbClr val="000000"/>
              </a:solidFill>
              <a:round/>
            </a:ln>
          </p:spPr>
          <p:style>
            <a:lnRef idx="0"/>
            <a:fillRef idx="0"/>
            <a:effectRef idx="0"/>
            <a:fontRef idx="minor"/>
          </p:style>
        </p:sp>
        <p:sp>
          <p:nvSpPr>
            <p:cNvPr id="1135" name="object 108"/>
            <p:cNvSpPr/>
            <p:nvPr/>
          </p:nvSpPr>
          <p:spPr>
            <a:xfrm>
              <a:off x="3919320" y="10456920"/>
              <a:ext cx="720" cy="83160"/>
            </a:xfrm>
            <a:prstGeom prst="line">
              <a:avLst/>
            </a:prstGeom>
            <a:ln w="42535">
              <a:solidFill>
                <a:srgbClr val="000000"/>
              </a:solidFill>
              <a:round/>
            </a:ln>
          </p:spPr>
          <p:style>
            <a:lnRef idx="0"/>
            <a:fillRef idx="0"/>
            <a:effectRef idx="0"/>
            <a:fontRef idx="minor"/>
          </p:style>
        </p:sp>
        <p:sp>
          <p:nvSpPr>
            <p:cNvPr id="1136" name="object 109"/>
            <p:cNvSpPr/>
            <p:nvPr/>
          </p:nvSpPr>
          <p:spPr>
            <a:xfrm>
              <a:off x="2061720" y="10456920"/>
              <a:ext cx="720" cy="83160"/>
            </a:xfrm>
            <a:prstGeom prst="line">
              <a:avLst/>
            </a:prstGeom>
            <a:ln w="42535">
              <a:solidFill>
                <a:srgbClr val="000000"/>
              </a:solidFill>
              <a:round/>
            </a:ln>
          </p:spPr>
          <p:style>
            <a:lnRef idx="0"/>
            <a:fillRef idx="0"/>
            <a:effectRef idx="0"/>
            <a:fontRef idx="minor"/>
          </p:style>
        </p:sp>
        <p:sp>
          <p:nvSpPr>
            <p:cNvPr id="1137" name="object 110"/>
            <p:cNvSpPr/>
            <p:nvPr/>
          </p:nvSpPr>
          <p:spPr>
            <a:xfrm>
              <a:off x="6524280" y="10456920"/>
              <a:ext cx="720" cy="83160"/>
            </a:xfrm>
            <a:prstGeom prst="line">
              <a:avLst/>
            </a:prstGeom>
            <a:ln w="42535">
              <a:solidFill>
                <a:srgbClr val="000000"/>
              </a:solidFill>
              <a:round/>
            </a:ln>
          </p:spPr>
          <p:style>
            <a:lnRef idx="0"/>
            <a:fillRef idx="0"/>
            <a:effectRef idx="0"/>
            <a:fontRef idx="minor"/>
          </p:style>
        </p:sp>
        <p:sp>
          <p:nvSpPr>
            <p:cNvPr id="1138" name="object 111"/>
            <p:cNvSpPr/>
            <p:nvPr/>
          </p:nvSpPr>
          <p:spPr>
            <a:xfrm>
              <a:off x="4042800" y="10456920"/>
              <a:ext cx="720" cy="83160"/>
            </a:xfrm>
            <a:prstGeom prst="line">
              <a:avLst/>
            </a:prstGeom>
            <a:ln w="42535">
              <a:solidFill>
                <a:srgbClr val="000000"/>
              </a:solidFill>
              <a:round/>
            </a:ln>
          </p:spPr>
          <p:style>
            <a:lnRef idx="0"/>
            <a:fillRef idx="0"/>
            <a:effectRef idx="0"/>
            <a:fontRef idx="minor"/>
          </p:style>
        </p:sp>
        <p:sp>
          <p:nvSpPr>
            <p:cNvPr id="1139" name="object 112"/>
            <p:cNvSpPr/>
            <p:nvPr/>
          </p:nvSpPr>
          <p:spPr>
            <a:xfrm>
              <a:off x="2185200" y="10456920"/>
              <a:ext cx="720" cy="83160"/>
            </a:xfrm>
            <a:prstGeom prst="line">
              <a:avLst/>
            </a:prstGeom>
            <a:ln w="42535">
              <a:solidFill>
                <a:srgbClr val="000000"/>
              </a:solidFill>
              <a:round/>
            </a:ln>
          </p:spPr>
          <p:style>
            <a:lnRef idx="0"/>
            <a:fillRef idx="0"/>
            <a:effectRef idx="0"/>
            <a:fontRef idx="minor"/>
          </p:style>
        </p:sp>
        <p:sp>
          <p:nvSpPr>
            <p:cNvPr id="1140" name="object 113"/>
            <p:cNvSpPr/>
            <p:nvPr/>
          </p:nvSpPr>
          <p:spPr>
            <a:xfrm>
              <a:off x="5409720" y="10415880"/>
              <a:ext cx="720" cy="124200"/>
            </a:xfrm>
            <a:prstGeom prst="line">
              <a:avLst/>
            </a:prstGeom>
            <a:ln w="42535">
              <a:solidFill>
                <a:srgbClr val="000000"/>
              </a:solidFill>
              <a:round/>
            </a:ln>
          </p:spPr>
          <p:style>
            <a:lnRef idx="0"/>
            <a:fillRef idx="0"/>
            <a:effectRef idx="0"/>
            <a:fontRef idx="minor"/>
          </p:style>
        </p:sp>
        <p:sp>
          <p:nvSpPr>
            <p:cNvPr id="1141" name="object 114"/>
            <p:cNvSpPr/>
            <p:nvPr/>
          </p:nvSpPr>
          <p:spPr>
            <a:xfrm>
              <a:off x="2928240" y="10415880"/>
              <a:ext cx="1080" cy="124200"/>
            </a:xfrm>
            <a:prstGeom prst="line">
              <a:avLst/>
            </a:prstGeom>
            <a:ln w="42535">
              <a:solidFill>
                <a:srgbClr val="000000"/>
              </a:solidFill>
              <a:round/>
            </a:ln>
          </p:spPr>
          <p:style>
            <a:lnRef idx="0"/>
            <a:fillRef idx="0"/>
            <a:effectRef idx="0"/>
            <a:fontRef idx="minor"/>
          </p:style>
        </p:sp>
        <p:sp>
          <p:nvSpPr>
            <p:cNvPr id="1142" name="object 115"/>
            <p:cNvSpPr/>
            <p:nvPr/>
          </p:nvSpPr>
          <p:spPr>
            <a:xfrm>
              <a:off x="5533200" y="10456920"/>
              <a:ext cx="720" cy="83160"/>
            </a:xfrm>
            <a:prstGeom prst="line">
              <a:avLst/>
            </a:prstGeom>
            <a:ln w="42535">
              <a:solidFill>
                <a:srgbClr val="000000"/>
              </a:solidFill>
              <a:round/>
            </a:ln>
          </p:spPr>
          <p:style>
            <a:lnRef idx="0"/>
            <a:fillRef idx="0"/>
            <a:effectRef idx="0"/>
            <a:fontRef idx="minor"/>
          </p:style>
        </p:sp>
        <p:sp>
          <p:nvSpPr>
            <p:cNvPr id="1143" name="object 116"/>
            <p:cNvSpPr/>
            <p:nvPr/>
          </p:nvSpPr>
          <p:spPr>
            <a:xfrm>
              <a:off x="3051720" y="10456920"/>
              <a:ext cx="1080" cy="83160"/>
            </a:xfrm>
            <a:prstGeom prst="line">
              <a:avLst/>
            </a:prstGeom>
            <a:ln w="42535">
              <a:solidFill>
                <a:srgbClr val="000000"/>
              </a:solidFill>
              <a:round/>
            </a:ln>
          </p:spPr>
          <p:style>
            <a:lnRef idx="0"/>
            <a:fillRef idx="0"/>
            <a:effectRef idx="0"/>
            <a:fontRef idx="minor"/>
          </p:style>
        </p:sp>
        <p:sp>
          <p:nvSpPr>
            <p:cNvPr id="1144" name="object 117"/>
            <p:cNvSpPr/>
            <p:nvPr/>
          </p:nvSpPr>
          <p:spPr>
            <a:xfrm>
              <a:off x="5657400" y="10456920"/>
              <a:ext cx="720" cy="83160"/>
            </a:xfrm>
            <a:prstGeom prst="line">
              <a:avLst/>
            </a:prstGeom>
            <a:ln w="42535">
              <a:solidFill>
                <a:srgbClr val="000000"/>
              </a:solidFill>
              <a:round/>
            </a:ln>
          </p:spPr>
          <p:style>
            <a:lnRef idx="0"/>
            <a:fillRef idx="0"/>
            <a:effectRef idx="0"/>
            <a:fontRef idx="minor"/>
          </p:style>
        </p:sp>
        <p:sp>
          <p:nvSpPr>
            <p:cNvPr id="1145" name="object 118"/>
            <p:cNvSpPr/>
            <p:nvPr/>
          </p:nvSpPr>
          <p:spPr>
            <a:xfrm>
              <a:off x="3176280" y="10456920"/>
              <a:ext cx="720" cy="83160"/>
            </a:xfrm>
            <a:prstGeom prst="line">
              <a:avLst/>
            </a:prstGeom>
            <a:ln w="42535">
              <a:solidFill>
                <a:srgbClr val="000000"/>
              </a:solidFill>
              <a:round/>
            </a:ln>
          </p:spPr>
          <p:style>
            <a:lnRef idx="0"/>
            <a:fillRef idx="0"/>
            <a:effectRef idx="0"/>
            <a:fontRef idx="minor"/>
          </p:style>
        </p:sp>
        <p:sp>
          <p:nvSpPr>
            <p:cNvPr id="1146" name="object 119"/>
            <p:cNvSpPr/>
            <p:nvPr/>
          </p:nvSpPr>
          <p:spPr>
            <a:xfrm>
              <a:off x="5780880" y="10456920"/>
              <a:ext cx="720" cy="83160"/>
            </a:xfrm>
            <a:prstGeom prst="line">
              <a:avLst/>
            </a:prstGeom>
            <a:ln w="42535">
              <a:solidFill>
                <a:srgbClr val="000000"/>
              </a:solidFill>
              <a:round/>
            </a:ln>
          </p:spPr>
          <p:style>
            <a:lnRef idx="0"/>
            <a:fillRef idx="0"/>
            <a:effectRef idx="0"/>
            <a:fontRef idx="minor"/>
          </p:style>
        </p:sp>
        <p:sp>
          <p:nvSpPr>
            <p:cNvPr id="1147" name="object 120"/>
            <p:cNvSpPr/>
            <p:nvPr/>
          </p:nvSpPr>
          <p:spPr>
            <a:xfrm>
              <a:off x="3299760" y="10456920"/>
              <a:ext cx="720" cy="83160"/>
            </a:xfrm>
            <a:prstGeom prst="line">
              <a:avLst/>
            </a:prstGeom>
            <a:ln w="42535">
              <a:solidFill>
                <a:srgbClr val="000000"/>
              </a:solidFill>
              <a:round/>
            </a:ln>
          </p:spPr>
          <p:style>
            <a:lnRef idx="0"/>
            <a:fillRef idx="0"/>
            <a:effectRef idx="0"/>
            <a:fontRef idx="minor"/>
          </p:style>
        </p:sp>
        <p:sp>
          <p:nvSpPr>
            <p:cNvPr id="1148" name="object 121"/>
            <p:cNvSpPr/>
            <p:nvPr/>
          </p:nvSpPr>
          <p:spPr>
            <a:xfrm>
              <a:off x="5905080" y="10456920"/>
              <a:ext cx="1080" cy="83160"/>
            </a:xfrm>
            <a:prstGeom prst="line">
              <a:avLst/>
            </a:prstGeom>
            <a:ln w="42535">
              <a:solidFill>
                <a:srgbClr val="000000"/>
              </a:solidFill>
              <a:round/>
            </a:ln>
          </p:spPr>
          <p:style>
            <a:lnRef idx="0"/>
            <a:fillRef idx="0"/>
            <a:effectRef idx="0"/>
            <a:fontRef idx="minor"/>
          </p:style>
        </p:sp>
        <p:sp>
          <p:nvSpPr>
            <p:cNvPr id="1149" name="object 122"/>
            <p:cNvSpPr/>
            <p:nvPr/>
          </p:nvSpPr>
          <p:spPr>
            <a:xfrm>
              <a:off x="3423960" y="10456920"/>
              <a:ext cx="720" cy="83160"/>
            </a:xfrm>
            <a:prstGeom prst="line">
              <a:avLst/>
            </a:prstGeom>
            <a:ln w="42535">
              <a:solidFill>
                <a:srgbClr val="000000"/>
              </a:solidFill>
              <a:round/>
            </a:ln>
          </p:spPr>
          <p:style>
            <a:lnRef idx="0"/>
            <a:fillRef idx="0"/>
            <a:effectRef idx="0"/>
            <a:fontRef idx="minor"/>
          </p:style>
        </p:sp>
        <p:sp>
          <p:nvSpPr>
            <p:cNvPr id="1150" name="object 123"/>
            <p:cNvSpPr/>
            <p:nvPr/>
          </p:nvSpPr>
          <p:spPr>
            <a:xfrm>
              <a:off x="4914360" y="10456920"/>
              <a:ext cx="720" cy="83160"/>
            </a:xfrm>
            <a:prstGeom prst="line">
              <a:avLst/>
            </a:prstGeom>
            <a:ln w="42535">
              <a:solidFill>
                <a:srgbClr val="000000"/>
              </a:solidFill>
              <a:round/>
            </a:ln>
          </p:spPr>
          <p:style>
            <a:lnRef idx="0"/>
            <a:fillRef idx="0"/>
            <a:effectRef idx="0"/>
            <a:fontRef idx="minor"/>
          </p:style>
        </p:sp>
        <p:sp>
          <p:nvSpPr>
            <p:cNvPr id="1151" name="object 124"/>
            <p:cNvSpPr/>
            <p:nvPr/>
          </p:nvSpPr>
          <p:spPr>
            <a:xfrm>
              <a:off x="2432880" y="10456920"/>
              <a:ext cx="720" cy="83160"/>
            </a:xfrm>
            <a:prstGeom prst="line">
              <a:avLst/>
            </a:prstGeom>
            <a:ln w="42535">
              <a:solidFill>
                <a:srgbClr val="000000"/>
              </a:solidFill>
              <a:round/>
            </a:ln>
          </p:spPr>
          <p:style>
            <a:lnRef idx="0"/>
            <a:fillRef idx="0"/>
            <a:effectRef idx="0"/>
            <a:fontRef idx="minor"/>
          </p:style>
        </p:sp>
        <p:sp>
          <p:nvSpPr>
            <p:cNvPr id="1152" name="object 125"/>
            <p:cNvSpPr/>
            <p:nvPr/>
          </p:nvSpPr>
          <p:spPr>
            <a:xfrm>
              <a:off x="5038560" y="10456920"/>
              <a:ext cx="720" cy="83160"/>
            </a:xfrm>
            <a:prstGeom prst="line">
              <a:avLst/>
            </a:prstGeom>
            <a:ln w="42535">
              <a:solidFill>
                <a:srgbClr val="000000"/>
              </a:solidFill>
              <a:round/>
            </a:ln>
          </p:spPr>
          <p:style>
            <a:lnRef idx="0"/>
            <a:fillRef idx="0"/>
            <a:effectRef idx="0"/>
            <a:fontRef idx="minor"/>
          </p:style>
        </p:sp>
        <p:sp>
          <p:nvSpPr>
            <p:cNvPr id="1153" name="object 126"/>
            <p:cNvSpPr/>
            <p:nvPr/>
          </p:nvSpPr>
          <p:spPr>
            <a:xfrm>
              <a:off x="2557080" y="10456920"/>
              <a:ext cx="720" cy="83160"/>
            </a:xfrm>
            <a:prstGeom prst="line">
              <a:avLst/>
            </a:prstGeom>
            <a:ln w="42535">
              <a:solidFill>
                <a:srgbClr val="000000"/>
              </a:solidFill>
              <a:round/>
            </a:ln>
          </p:spPr>
          <p:style>
            <a:lnRef idx="0"/>
            <a:fillRef idx="0"/>
            <a:effectRef idx="0"/>
            <a:fontRef idx="minor"/>
          </p:style>
        </p:sp>
        <p:sp>
          <p:nvSpPr>
            <p:cNvPr id="1154" name="object 127"/>
            <p:cNvSpPr/>
            <p:nvPr/>
          </p:nvSpPr>
          <p:spPr>
            <a:xfrm>
              <a:off x="5162040" y="10456920"/>
              <a:ext cx="720" cy="83160"/>
            </a:xfrm>
            <a:prstGeom prst="line">
              <a:avLst/>
            </a:prstGeom>
            <a:ln w="42535">
              <a:solidFill>
                <a:srgbClr val="000000"/>
              </a:solidFill>
              <a:round/>
            </a:ln>
          </p:spPr>
          <p:style>
            <a:lnRef idx="0"/>
            <a:fillRef idx="0"/>
            <a:effectRef idx="0"/>
            <a:fontRef idx="minor"/>
          </p:style>
        </p:sp>
        <p:sp>
          <p:nvSpPr>
            <p:cNvPr id="1155" name="object 128"/>
            <p:cNvSpPr/>
            <p:nvPr/>
          </p:nvSpPr>
          <p:spPr>
            <a:xfrm>
              <a:off x="2680560" y="10456920"/>
              <a:ext cx="720" cy="83160"/>
            </a:xfrm>
            <a:prstGeom prst="line">
              <a:avLst/>
            </a:prstGeom>
            <a:ln w="42535">
              <a:solidFill>
                <a:srgbClr val="000000"/>
              </a:solidFill>
              <a:round/>
            </a:ln>
          </p:spPr>
          <p:style>
            <a:lnRef idx="0"/>
            <a:fillRef idx="0"/>
            <a:effectRef idx="0"/>
            <a:fontRef idx="minor"/>
          </p:style>
        </p:sp>
        <p:sp>
          <p:nvSpPr>
            <p:cNvPr id="1156" name="object 129"/>
            <p:cNvSpPr/>
            <p:nvPr/>
          </p:nvSpPr>
          <p:spPr>
            <a:xfrm>
              <a:off x="5285520" y="10456920"/>
              <a:ext cx="720" cy="83160"/>
            </a:xfrm>
            <a:prstGeom prst="line">
              <a:avLst/>
            </a:prstGeom>
            <a:ln w="42535">
              <a:solidFill>
                <a:srgbClr val="000000"/>
              </a:solidFill>
              <a:round/>
            </a:ln>
          </p:spPr>
          <p:style>
            <a:lnRef idx="0"/>
            <a:fillRef idx="0"/>
            <a:effectRef idx="0"/>
            <a:fontRef idx="minor"/>
          </p:style>
        </p:sp>
        <p:sp>
          <p:nvSpPr>
            <p:cNvPr id="1157" name="object 130"/>
            <p:cNvSpPr/>
            <p:nvPr/>
          </p:nvSpPr>
          <p:spPr>
            <a:xfrm>
              <a:off x="2804760" y="10456920"/>
              <a:ext cx="1080" cy="83160"/>
            </a:xfrm>
            <a:prstGeom prst="line">
              <a:avLst/>
            </a:prstGeom>
            <a:ln w="42535">
              <a:solidFill>
                <a:srgbClr val="000000"/>
              </a:solidFill>
              <a:round/>
            </a:ln>
          </p:spPr>
          <p:style>
            <a:lnRef idx="0"/>
            <a:fillRef idx="0"/>
            <a:effectRef idx="0"/>
            <a:fontRef idx="minor"/>
          </p:style>
        </p:sp>
        <p:sp>
          <p:nvSpPr>
            <p:cNvPr id="1158" name="object 131"/>
            <p:cNvSpPr/>
            <p:nvPr/>
          </p:nvSpPr>
          <p:spPr>
            <a:xfrm>
              <a:off x="16674480" y="10456920"/>
              <a:ext cx="720" cy="83160"/>
            </a:xfrm>
            <a:prstGeom prst="line">
              <a:avLst/>
            </a:prstGeom>
            <a:ln w="42535">
              <a:solidFill>
                <a:srgbClr val="000000"/>
              </a:solidFill>
              <a:round/>
            </a:ln>
          </p:spPr>
          <p:style>
            <a:lnRef idx="0"/>
            <a:fillRef idx="0"/>
            <a:effectRef idx="0"/>
            <a:fontRef idx="minor"/>
          </p:style>
        </p:sp>
        <p:sp>
          <p:nvSpPr>
            <p:cNvPr id="1159" name="object 132"/>
            <p:cNvSpPr/>
            <p:nvPr/>
          </p:nvSpPr>
          <p:spPr>
            <a:xfrm>
              <a:off x="16798680" y="10456920"/>
              <a:ext cx="720" cy="83160"/>
            </a:xfrm>
            <a:prstGeom prst="line">
              <a:avLst/>
            </a:prstGeom>
            <a:ln w="42535">
              <a:solidFill>
                <a:srgbClr val="000000"/>
              </a:solidFill>
              <a:round/>
            </a:ln>
          </p:spPr>
          <p:style>
            <a:lnRef idx="0"/>
            <a:fillRef idx="0"/>
            <a:effectRef idx="0"/>
            <a:fontRef idx="minor"/>
          </p:style>
        </p:sp>
        <p:sp>
          <p:nvSpPr>
            <p:cNvPr id="1160" name="object 133"/>
            <p:cNvSpPr/>
            <p:nvPr/>
          </p:nvSpPr>
          <p:spPr>
            <a:xfrm>
              <a:off x="16922160" y="10456920"/>
              <a:ext cx="720" cy="83160"/>
            </a:xfrm>
            <a:prstGeom prst="line">
              <a:avLst/>
            </a:prstGeom>
            <a:ln w="42535">
              <a:solidFill>
                <a:srgbClr val="000000"/>
              </a:solidFill>
              <a:round/>
            </a:ln>
          </p:spPr>
          <p:style>
            <a:lnRef idx="0"/>
            <a:fillRef idx="0"/>
            <a:effectRef idx="0"/>
            <a:fontRef idx="minor"/>
          </p:style>
        </p:sp>
        <p:sp>
          <p:nvSpPr>
            <p:cNvPr id="1161" name="object 134"/>
            <p:cNvSpPr/>
            <p:nvPr/>
          </p:nvSpPr>
          <p:spPr>
            <a:xfrm>
              <a:off x="17046360" y="10456920"/>
              <a:ext cx="720" cy="83160"/>
            </a:xfrm>
            <a:prstGeom prst="line">
              <a:avLst/>
            </a:prstGeom>
            <a:ln w="42535">
              <a:solidFill>
                <a:srgbClr val="000000"/>
              </a:solidFill>
              <a:round/>
            </a:ln>
          </p:spPr>
          <p:style>
            <a:lnRef idx="0"/>
            <a:fillRef idx="0"/>
            <a:effectRef idx="0"/>
            <a:fontRef idx="minor"/>
          </p:style>
        </p:sp>
        <p:sp>
          <p:nvSpPr>
            <p:cNvPr id="1162" name="object 135"/>
            <p:cNvSpPr/>
            <p:nvPr/>
          </p:nvSpPr>
          <p:spPr>
            <a:xfrm>
              <a:off x="17169840" y="10251360"/>
              <a:ext cx="720" cy="288720"/>
            </a:xfrm>
            <a:prstGeom prst="line">
              <a:avLst/>
            </a:prstGeom>
            <a:ln w="42535">
              <a:solidFill>
                <a:srgbClr val="000000"/>
              </a:solidFill>
              <a:round/>
            </a:ln>
          </p:spPr>
          <p:style>
            <a:lnRef idx="0"/>
            <a:fillRef idx="0"/>
            <a:effectRef idx="0"/>
            <a:fontRef idx="minor"/>
          </p:style>
        </p:sp>
        <p:sp>
          <p:nvSpPr>
            <p:cNvPr id="1163" name="object 136"/>
            <p:cNvSpPr/>
            <p:nvPr/>
          </p:nvSpPr>
          <p:spPr>
            <a:xfrm>
              <a:off x="17293320" y="10456920"/>
              <a:ext cx="720" cy="83160"/>
            </a:xfrm>
            <a:prstGeom prst="line">
              <a:avLst/>
            </a:prstGeom>
            <a:ln w="42535">
              <a:solidFill>
                <a:srgbClr val="000000"/>
              </a:solidFill>
              <a:round/>
            </a:ln>
          </p:spPr>
          <p:style>
            <a:lnRef idx="0"/>
            <a:fillRef idx="0"/>
            <a:effectRef idx="0"/>
            <a:fontRef idx="minor"/>
          </p:style>
        </p:sp>
        <p:sp>
          <p:nvSpPr>
            <p:cNvPr id="1164" name="object 137"/>
            <p:cNvSpPr/>
            <p:nvPr/>
          </p:nvSpPr>
          <p:spPr>
            <a:xfrm>
              <a:off x="17417520" y="10456920"/>
              <a:ext cx="1080" cy="83160"/>
            </a:xfrm>
            <a:prstGeom prst="line">
              <a:avLst/>
            </a:prstGeom>
            <a:ln w="42535">
              <a:solidFill>
                <a:srgbClr val="000000"/>
              </a:solidFill>
              <a:round/>
            </a:ln>
          </p:spPr>
          <p:style>
            <a:lnRef idx="0"/>
            <a:fillRef idx="0"/>
            <a:effectRef idx="0"/>
            <a:fontRef idx="minor"/>
          </p:style>
        </p:sp>
        <p:sp>
          <p:nvSpPr>
            <p:cNvPr id="1165" name="object 138"/>
            <p:cNvSpPr/>
            <p:nvPr/>
          </p:nvSpPr>
          <p:spPr>
            <a:xfrm>
              <a:off x="17541000" y="10456920"/>
              <a:ext cx="1080" cy="83160"/>
            </a:xfrm>
            <a:prstGeom prst="line">
              <a:avLst/>
            </a:prstGeom>
            <a:ln w="42535">
              <a:solidFill>
                <a:srgbClr val="000000"/>
              </a:solidFill>
              <a:round/>
            </a:ln>
          </p:spPr>
          <p:style>
            <a:lnRef idx="0"/>
            <a:fillRef idx="0"/>
            <a:effectRef idx="0"/>
            <a:fontRef idx="minor"/>
          </p:style>
        </p:sp>
        <p:sp>
          <p:nvSpPr>
            <p:cNvPr id="1166" name="object 139"/>
            <p:cNvSpPr/>
            <p:nvPr/>
          </p:nvSpPr>
          <p:spPr>
            <a:xfrm>
              <a:off x="17665560" y="10456920"/>
              <a:ext cx="720" cy="83160"/>
            </a:xfrm>
            <a:prstGeom prst="line">
              <a:avLst/>
            </a:prstGeom>
            <a:ln w="42535">
              <a:solidFill>
                <a:srgbClr val="000000"/>
              </a:solidFill>
              <a:round/>
            </a:ln>
          </p:spPr>
          <p:style>
            <a:lnRef idx="0"/>
            <a:fillRef idx="0"/>
            <a:effectRef idx="0"/>
            <a:fontRef idx="minor"/>
          </p:style>
        </p:sp>
        <p:sp>
          <p:nvSpPr>
            <p:cNvPr id="1167" name="object 140"/>
            <p:cNvSpPr/>
            <p:nvPr/>
          </p:nvSpPr>
          <p:spPr>
            <a:xfrm>
              <a:off x="17293320" y="10251360"/>
              <a:ext cx="720" cy="164520"/>
            </a:xfrm>
            <a:prstGeom prst="line">
              <a:avLst/>
            </a:prstGeom>
            <a:ln w="42535">
              <a:solidFill>
                <a:srgbClr val="000000"/>
              </a:solidFill>
              <a:round/>
            </a:ln>
          </p:spPr>
          <p:style>
            <a:lnRef idx="0"/>
            <a:fillRef idx="0"/>
            <a:effectRef idx="0"/>
            <a:fontRef idx="minor"/>
          </p:style>
        </p:sp>
        <p:sp>
          <p:nvSpPr>
            <p:cNvPr id="1168" name="object 141"/>
            <p:cNvSpPr/>
            <p:nvPr/>
          </p:nvSpPr>
          <p:spPr>
            <a:xfrm>
              <a:off x="17665560" y="10251360"/>
              <a:ext cx="720" cy="164520"/>
            </a:xfrm>
            <a:prstGeom prst="line">
              <a:avLst/>
            </a:prstGeom>
            <a:ln w="42535">
              <a:solidFill>
                <a:srgbClr val="000000"/>
              </a:solidFill>
              <a:round/>
            </a:ln>
          </p:spPr>
          <p:style>
            <a:lnRef idx="0"/>
            <a:fillRef idx="0"/>
            <a:effectRef idx="0"/>
            <a:fontRef idx="minor"/>
          </p:style>
        </p:sp>
        <p:sp>
          <p:nvSpPr>
            <p:cNvPr id="1169" name="object 142"/>
            <p:cNvSpPr/>
            <p:nvPr/>
          </p:nvSpPr>
          <p:spPr>
            <a:xfrm>
              <a:off x="17603640" y="10271880"/>
              <a:ext cx="123480" cy="720"/>
            </a:xfrm>
            <a:prstGeom prst="line">
              <a:avLst/>
            </a:prstGeom>
            <a:ln w="42535">
              <a:solidFill>
                <a:srgbClr val="000000"/>
              </a:solidFill>
              <a:round/>
            </a:ln>
          </p:spPr>
          <p:style>
            <a:lnRef idx="0"/>
            <a:fillRef idx="0"/>
            <a:effectRef idx="0"/>
            <a:fontRef idx="minor"/>
          </p:style>
        </p:sp>
        <p:sp>
          <p:nvSpPr>
            <p:cNvPr id="1170" name="object 143"/>
            <p:cNvSpPr/>
            <p:nvPr/>
          </p:nvSpPr>
          <p:spPr>
            <a:xfrm>
              <a:off x="17788680" y="10251360"/>
              <a:ext cx="1080" cy="288720"/>
            </a:xfrm>
            <a:prstGeom prst="line">
              <a:avLst/>
            </a:prstGeom>
            <a:ln w="42535">
              <a:solidFill>
                <a:srgbClr val="000000"/>
              </a:solidFill>
              <a:round/>
            </a:ln>
          </p:spPr>
          <p:style>
            <a:lnRef idx="0"/>
            <a:fillRef idx="0"/>
            <a:effectRef idx="0"/>
            <a:fontRef idx="minor"/>
          </p:style>
        </p:sp>
        <p:sp>
          <p:nvSpPr>
            <p:cNvPr id="1171" name="object 144"/>
            <p:cNvSpPr/>
            <p:nvPr/>
          </p:nvSpPr>
          <p:spPr>
            <a:xfrm>
              <a:off x="17294040" y="10251360"/>
              <a:ext cx="100800" cy="123120"/>
            </a:xfrm>
            <a:custGeom>
              <a:avLst/>
              <a:gdLst/>
              <a:ahLst/>
              <a:rect l="l" t="t" r="r" b="b"/>
              <a:pathLst>
                <a:path w="21600" h="21600">
                  <a:moveTo>
                    <a:pt x="8772" y="0"/>
                  </a:moveTo>
                  <a:lnTo>
                    <a:pt x="0" y="0"/>
                  </a:lnTo>
                  <a:lnTo>
                    <a:pt x="0" y="7211"/>
                  </a:lnTo>
                  <a:lnTo>
                    <a:pt x="10245" y="7430"/>
                  </a:lnTo>
                  <a:lnTo>
                    <a:pt x="12296" y="8879"/>
                  </a:lnTo>
                  <a:lnTo>
                    <a:pt x="13039" y="11524"/>
                  </a:lnTo>
                  <a:lnTo>
                    <a:pt x="11540" y="13568"/>
                  </a:lnTo>
                  <a:lnTo>
                    <a:pt x="8772" y="14388"/>
                  </a:lnTo>
                  <a:lnTo>
                    <a:pt x="0" y="14388"/>
                  </a:lnTo>
                  <a:lnTo>
                    <a:pt x="0" y="21600"/>
                  </a:lnTo>
                  <a:lnTo>
                    <a:pt x="8772" y="21600"/>
                  </a:lnTo>
                  <a:lnTo>
                    <a:pt x="10684" y="21484"/>
                  </a:lnTo>
                  <a:lnTo>
                    <a:pt x="19401" y="16535"/>
                  </a:lnTo>
                  <a:lnTo>
                    <a:pt x="21600" y="8573"/>
                  </a:lnTo>
                  <a:lnTo>
                    <a:pt x="20654" y="6240"/>
                  </a:lnTo>
                  <a:lnTo>
                    <a:pt x="19119" y="4177"/>
                  </a:lnTo>
                  <a:lnTo>
                    <a:pt x="17081" y="2452"/>
                  </a:lnTo>
                  <a:lnTo>
                    <a:pt x="14621" y="1136"/>
                  </a:lnTo>
                  <a:lnTo>
                    <a:pt x="11824" y="295"/>
                  </a:lnTo>
                  <a:lnTo>
                    <a:pt x="8772" y="0"/>
                  </a:lnTo>
                  <a:close/>
                </a:path>
              </a:pathLst>
            </a:custGeom>
            <a:solidFill>
              <a:srgbClr val="000000"/>
            </a:solidFill>
            <a:ln w="0">
              <a:noFill/>
            </a:ln>
          </p:spPr>
          <p:style>
            <a:lnRef idx="0"/>
            <a:fillRef idx="0"/>
            <a:effectRef idx="0"/>
            <a:fontRef idx="minor"/>
          </p:style>
        </p:sp>
        <p:grpSp>
          <p:nvGrpSpPr>
            <p:cNvPr id="1172" name="object 145"/>
            <p:cNvGrpSpPr/>
            <p:nvPr/>
          </p:nvGrpSpPr>
          <p:grpSpPr>
            <a:xfrm>
              <a:off x="17427240" y="10249560"/>
              <a:ext cx="140760" cy="166320"/>
              <a:chOff x="17427240" y="10249560"/>
              <a:chExt cx="140760" cy="166320"/>
            </a:xfrm>
          </p:grpSpPr>
          <p:sp>
            <p:nvSpPr>
              <p:cNvPr id="1173" name="Фигура"/>
              <p:cNvSpPr/>
              <p:nvPr/>
            </p:nvSpPr>
            <p:spPr>
              <a:xfrm>
                <a:off x="17427240" y="10249560"/>
                <a:ext cx="140760" cy="166320"/>
              </a:xfrm>
              <a:custGeom>
                <a:avLst/>
                <a:gdLst/>
                <a:ahLst/>
                <a:rect l="l" t="t" r="r" b="b"/>
                <a:pathLst>
                  <a:path w="21600" h="21600">
                    <a:moveTo>
                      <a:pt x="12563" y="0"/>
                    </a:moveTo>
                    <a:lnTo>
                      <a:pt x="6872" y="1191"/>
                    </a:lnTo>
                    <a:lnTo>
                      <a:pt x="2371" y="4501"/>
                    </a:lnTo>
                    <a:lnTo>
                      <a:pt x="154" y="9126"/>
                    </a:lnTo>
                    <a:lnTo>
                      <a:pt x="0" y="10839"/>
                    </a:lnTo>
                    <a:lnTo>
                      <a:pt x="162" y="12537"/>
                    </a:lnTo>
                    <a:lnTo>
                      <a:pt x="2417" y="17150"/>
                    </a:lnTo>
                    <a:lnTo>
                      <a:pt x="6927" y="20437"/>
                    </a:lnTo>
                    <a:lnTo>
                      <a:pt x="12653" y="21600"/>
                    </a:lnTo>
                    <a:lnTo>
                      <a:pt x="12677" y="21600"/>
                    </a:lnTo>
                    <a:lnTo>
                      <a:pt x="18400" y="20428"/>
                    </a:lnTo>
                    <a:lnTo>
                      <a:pt x="21600" y="18436"/>
                    </a:lnTo>
                    <a:lnTo>
                      <a:pt x="18790" y="16154"/>
                    </a:lnTo>
                    <a:lnTo>
                      <a:pt x="11514" y="16154"/>
                    </a:lnTo>
                    <a:lnTo>
                      <a:pt x="9682" y="15609"/>
                    </a:lnTo>
                    <a:lnTo>
                      <a:pt x="8056" y="14571"/>
                    </a:lnTo>
                    <a:lnTo>
                      <a:pt x="7089" y="13415"/>
                    </a:lnTo>
                    <a:lnTo>
                      <a:pt x="6514" y="11891"/>
                    </a:lnTo>
                    <a:lnTo>
                      <a:pt x="6374" y="9858"/>
                    </a:lnTo>
                    <a:lnTo>
                      <a:pt x="7003" y="8285"/>
                    </a:lnTo>
                    <a:lnTo>
                      <a:pt x="8201" y="6906"/>
                    </a:lnTo>
                    <a:lnTo>
                      <a:pt x="9556" y="6064"/>
                    </a:lnTo>
                    <a:lnTo>
                      <a:pt x="11336" y="5560"/>
                    </a:lnTo>
                    <a:lnTo>
                      <a:pt x="13699" y="5431"/>
                    </a:lnTo>
                    <a:lnTo>
                      <a:pt x="18881" y="5431"/>
                    </a:lnTo>
                    <a:lnTo>
                      <a:pt x="21522" y="3098"/>
                    </a:lnTo>
                    <a:lnTo>
                      <a:pt x="20005" y="2008"/>
                    </a:lnTo>
                    <a:lnTo>
                      <a:pt x="18328" y="1144"/>
                    </a:lnTo>
                    <a:lnTo>
                      <a:pt x="16513" y="515"/>
                    </a:lnTo>
                    <a:lnTo>
                      <a:pt x="14584" y="130"/>
                    </a:lnTo>
                    <a:lnTo>
                      <a:pt x="12563" y="0"/>
                    </a:lnTo>
                    <a:close/>
                  </a:path>
                </a:pathLst>
              </a:custGeom>
              <a:solidFill>
                <a:srgbClr val="000000"/>
              </a:solidFill>
              <a:ln w="0">
                <a:noFill/>
              </a:ln>
            </p:spPr>
            <p:style>
              <a:lnRef idx="0"/>
              <a:fillRef idx="0"/>
              <a:effectRef idx="0"/>
              <a:fontRef idx="minor"/>
            </p:style>
          </p:sp>
          <p:sp>
            <p:nvSpPr>
              <p:cNvPr id="1174" name="Фигура"/>
              <p:cNvSpPr/>
              <p:nvPr/>
            </p:nvSpPr>
            <p:spPr>
              <a:xfrm>
                <a:off x="17502480" y="10290960"/>
                <a:ext cx="48240" cy="82800"/>
              </a:xfrm>
              <a:custGeom>
                <a:avLst/>
                <a:gdLst/>
                <a:ahLst/>
                <a:rect l="l" t="t" r="r" b="b"/>
                <a:pathLst>
                  <a:path w="21600" h="21600">
                    <a:moveTo>
                      <a:pt x="16227" y="18752"/>
                    </a:moveTo>
                    <a:lnTo>
                      <a:pt x="12264" y="20395"/>
                    </a:lnTo>
                    <a:lnTo>
                      <a:pt x="7022" y="21371"/>
                    </a:lnTo>
                    <a:lnTo>
                      <a:pt x="0" y="21600"/>
                    </a:lnTo>
                    <a:lnTo>
                      <a:pt x="21333" y="21600"/>
                    </a:lnTo>
                    <a:lnTo>
                      <a:pt x="16227" y="18752"/>
                    </a:lnTo>
                    <a:close/>
                    <a:moveTo>
                      <a:pt x="21600" y="0"/>
                    </a:moveTo>
                    <a:lnTo>
                      <a:pt x="6406" y="0"/>
                    </a:lnTo>
                    <a:lnTo>
                      <a:pt x="11867" y="1055"/>
                    </a:lnTo>
                    <a:lnTo>
                      <a:pt x="16553" y="3064"/>
                    </a:lnTo>
                    <a:lnTo>
                      <a:pt x="21600" y="0"/>
                    </a:lnTo>
                    <a:close/>
                  </a:path>
                </a:pathLst>
              </a:custGeom>
              <a:noFill/>
              <a:ln w="0">
                <a:noFill/>
              </a:ln>
            </p:spPr>
            <p:style>
              <a:lnRef idx="0"/>
              <a:fillRef idx="0"/>
              <a:effectRef idx="0"/>
              <a:fontRef idx="minor"/>
            </p:style>
          </p:sp>
        </p:grpSp>
      </p:grpSp>
      <p:sp>
        <p:nvSpPr>
          <p:cNvPr id="1175" name="object 4"/>
          <p:cNvSpPr/>
          <p:nvPr/>
        </p:nvSpPr>
        <p:spPr>
          <a:xfrm>
            <a:off x="1057320" y="1015560"/>
            <a:ext cx="156600" cy="1140840"/>
          </a:xfrm>
          <a:prstGeom prst="rect">
            <a:avLst/>
          </a:prstGeom>
          <a:solidFill>
            <a:srgbClr val="ffffff"/>
          </a:solidFill>
          <a:ln w="0">
            <a:noFill/>
          </a:ln>
        </p:spPr>
        <p:style>
          <a:lnRef idx="0"/>
          <a:fillRef idx="0"/>
          <a:effectRef idx="0"/>
          <a:fontRef idx="minor"/>
        </p:style>
      </p:sp>
      <p:sp>
        <p:nvSpPr>
          <p:cNvPr id="1176" name="object 5"/>
          <p:cNvSpPr/>
          <p:nvPr/>
        </p:nvSpPr>
        <p:spPr>
          <a:xfrm flipV="1">
            <a:off x="1213920" y="544320"/>
            <a:ext cx="720" cy="2031480"/>
          </a:xfrm>
          <a:prstGeom prst="line">
            <a:avLst/>
          </a:prstGeom>
          <a:ln w="20941">
            <a:solidFill>
              <a:srgbClr val="004e6b"/>
            </a:solidFill>
            <a:round/>
          </a:ln>
        </p:spPr>
        <p:style>
          <a:lnRef idx="0"/>
          <a:fillRef idx="0"/>
          <a:effectRef idx="0"/>
          <a:fontRef idx="minor"/>
        </p:style>
      </p:sp>
      <p:pic>
        <p:nvPicPr>
          <p:cNvPr id="1177" name="fon-05.png" descr=""/>
          <p:cNvPicPr/>
          <p:nvPr/>
        </p:nvPicPr>
        <p:blipFill>
          <a:blip r:embed="rId2"/>
          <a:stretch/>
        </p:blipFill>
        <p:spPr>
          <a:xfrm>
            <a:off x="1082520" y="10145520"/>
            <a:ext cx="17861760" cy="416880"/>
          </a:xfrm>
          <a:prstGeom prst="rect">
            <a:avLst/>
          </a:prstGeom>
          <a:ln w="9525">
            <a:noFill/>
          </a:ln>
        </p:spPr>
      </p:pic>
      <p:sp>
        <p:nvSpPr>
          <p:cNvPr id="1178" name="PlaceHolder 1"/>
          <p:cNvSpPr>
            <a:spLocks noGrp="1"/>
          </p:cNvSpPr>
          <p:nvPr>
            <p:ph type="title"/>
          </p:nvPr>
        </p:nvSpPr>
        <p:spPr>
          <a:xfrm>
            <a:off x="1620720" y="1277280"/>
            <a:ext cx="16861320" cy="607680"/>
          </a:xfrm>
          <a:prstGeom prst="rect">
            <a:avLst/>
          </a:prstGeom>
          <a:noFill/>
          <a:ln w="9360">
            <a:noFill/>
          </a:ln>
        </p:spPr>
        <p:txBody>
          <a:bodyPr numCol="1" spcCol="0" lIns="0" rIns="0" tIns="0" bIns="0" anchor="ctr">
            <a:noAutofit/>
          </a:bodyPr>
          <a:p>
            <a:pPr>
              <a:lnSpc>
                <a:spcPct val="100000"/>
              </a:lnSpc>
              <a:buNone/>
            </a:pPr>
            <a:r>
              <a:rPr b="1" lang="ru-RU" sz="2000" spc="-1" strike="noStrike">
                <a:solidFill>
                  <a:srgbClr val="004e6b"/>
                </a:solidFill>
                <a:latin typeface="Circe"/>
                <a:ea typeface="Circe"/>
              </a:rPr>
              <a:t>Образец заголовка</a:t>
            </a:r>
            <a:endParaRPr b="0" lang="ru-RU" sz="2000" spc="-1" strike="noStrike">
              <a:solidFill>
                <a:srgbClr val="000000"/>
              </a:solidFill>
              <a:latin typeface="Arial"/>
            </a:endParaRPr>
          </a:p>
        </p:txBody>
      </p:sp>
      <p:sp>
        <p:nvSpPr>
          <p:cNvPr id="1179" name="PlaceHolder 2"/>
          <p:cNvSpPr>
            <a:spLocks noGrp="1"/>
          </p:cNvSpPr>
          <p:nvPr>
            <p:ph type="body"/>
          </p:nvPr>
        </p:nvSpPr>
        <p:spPr>
          <a:xfrm>
            <a:off x="1620720" y="3216240"/>
            <a:ext cx="6635160" cy="276120"/>
          </a:xfrm>
          <a:prstGeom prst="rect">
            <a:avLst/>
          </a:prstGeom>
          <a:noFill/>
          <a:ln w="9360">
            <a:noFill/>
          </a:ln>
        </p:spPr>
        <p:txBody>
          <a:bodyPr numCol="1" spcCol="0" lIns="0" rIns="0" tIns="0" bIns="0" anchor="t">
            <a:normAutofit fontScale="40000"/>
          </a:bodyPr>
          <a:p>
            <a:pPr>
              <a:lnSpc>
                <a:spcPct val="100000"/>
              </a:lnSpc>
              <a:buNone/>
            </a:pPr>
            <a:r>
              <a:rPr b="0" lang="ru-RU" sz="900" spc="-1" strike="noStrike">
                <a:solidFill>
                  <a:srgbClr val="000000"/>
                </a:solidFill>
                <a:latin typeface="Circe Light"/>
                <a:ea typeface="Circe Light"/>
              </a:rPr>
              <a:t>Образец текста</a:t>
            </a:r>
            <a:endParaRPr b="1" lang="ru-RU" sz="900" spc="-1" strike="noStrike">
              <a:solidFill>
                <a:srgbClr val="ffffff"/>
              </a:solidFill>
              <a:latin typeface="Circe"/>
            </a:endParaRPr>
          </a:p>
          <a:p>
            <a:pPr>
              <a:lnSpc>
                <a:spcPct val="100000"/>
              </a:lnSpc>
              <a:buNone/>
              <a:tabLst>
                <a:tab algn="l" pos="0"/>
              </a:tabLst>
            </a:pPr>
            <a:r>
              <a:rPr b="0" lang="ru-RU" sz="900" spc="-1" strike="noStrike">
                <a:solidFill>
                  <a:srgbClr val="000000"/>
                </a:solidFill>
                <a:latin typeface="Circe Light"/>
                <a:ea typeface="Circe Light"/>
              </a:rPr>
              <a:t>Второй уровень</a:t>
            </a:r>
            <a:endParaRPr b="1" lang="ru-RU" sz="900" spc="-1" strike="noStrike">
              <a:solidFill>
                <a:srgbClr val="ffffff"/>
              </a:solidFill>
              <a:latin typeface="Circe"/>
            </a:endParaRPr>
          </a:p>
          <a:p>
            <a:pPr>
              <a:lnSpc>
                <a:spcPct val="100000"/>
              </a:lnSpc>
              <a:buNone/>
              <a:tabLst>
                <a:tab algn="l" pos="0"/>
              </a:tabLst>
            </a:pPr>
            <a:r>
              <a:rPr b="0" lang="ru-RU" sz="900" spc="-1" strike="noStrike">
                <a:solidFill>
                  <a:srgbClr val="000000"/>
                </a:solidFill>
                <a:latin typeface="Circe Light"/>
                <a:ea typeface="Circe Light"/>
              </a:rPr>
              <a:t>Третий уровень</a:t>
            </a:r>
            <a:endParaRPr b="1" lang="ru-RU" sz="900" spc="-1" strike="noStrike">
              <a:solidFill>
                <a:srgbClr val="ffffff"/>
              </a:solidFill>
              <a:latin typeface="Circe"/>
            </a:endParaRPr>
          </a:p>
          <a:p>
            <a:pPr>
              <a:lnSpc>
                <a:spcPct val="100000"/>
              </a:lnSpc>
              <a:buNone/>
              <a:tabLst>
                <a:tab algn="l" pos="0"/>
              </a:tabLst>
            </a:pPr>
            <a:r>
              <a:rPr b="0" lang="ru-RU" sz="900" spc="-1" strike="noStrike">
                <a:solidFill>
                  <a:srgbClr val="000000"/>
                </a:solidFill>
                <a:latin typeface="Circe Light"/>
                <a:ea typeface="Circe Light"/>
              </a:rPr>
              <a:t>Четвертый уровень</a:t>
            </a:r>
            <a:endParaRPr b="1" lang="ru-RU" sz="900" spc="-1" strike="noStrike">
              <a:solidFill>
                <a:srgbClr val="ffffff"/>
              </a:solidFill>
              <a:latin typeface="Circe"/>
            </a:endParaRPr>
          </a:p>
          <a:p>
            <a:pPr>
              <a:lnSpc>
                <a:spcPct val="100000"/>
              </a:lnSpc>
              <a:buNone/>
              <a:tabLst>
                <a:tab algn="l" pos="0"/>
              </a:tabLst>
            </a:pPr>
            <a:r>
              <a:rPr b="0" lang="ru-RU" sz="900" spc="-1" strike="noStrike">
                <a:solidFill>
                  <a:srgbClr val="000000"/>
                </a:solidFill>
                <a:latin typeface="Circe Light"/>
                <a:ea typeface="Circe Light"/>
              </a:rPr>
              <a:t>Пятый уровень</a:t>
            </a:r>
            <a:endParaRPr b="1" lang="ru-RU" sz="900" spc="-1" strike="noStrike">
              <a:solidFill>
                <a:srgbClr val="ffffff"/>
              </a:solidFill>
              <a:latin typeface="Circe"/>
            </a:endParaRPr>
          </a:p>
        </p:txBody>
      </p:sp>
      <p:sp>
        <p:nvSpPr>
          <p:cNvPr id="1180" name="PlaceHolder 3"/>
          <p:cNvSpPr>
            <a:spLocks noGrp="1"/>
          </p:cNvSpPr>
          <p:nvPr>
            <p:ph type="sldNum"/>
          </p:nvPr>
        </p:nvSpPr>
        <p:spPr>
          <a:xfrm>
            <a:off x="19119240" y="10388160"/>
            <a:ext cx="242280" cy="235800"/>
          </a:xfrm>
          <a:prstGeom prst="rect">
            <a:avLst/>
          </a:prstGeom>
          <a:noFill/>
          <a:ln w="12600">
            <a:noFill/>
          </a:ln>
        </p:spPr>
        <p:txBody>
          <a:bodyPr numCol="1" spcCol="0" lIns="0" rIns="0" tIns="0" bIns="0" anchor="t">
            <a:noAutofit/>
          </a:bodyPr>
          <a:p>
            <a:pPr algn="r">
              <a:lnSpc>
                <a:spcPct val="100000"/>
              </a:lnSpc>
              <a:buNone/>
            </a:pPr>
            <a:fld id="{6C5F3DBE-028F-4AFE-A62C-85279B88D66E}" type="slidenum">
              <a:rPr b="0" lang="ru-RU" sz="700" spc="-1" strike="noStrike">
                <a:solidFill>
                  <a:srgbClr val="004e6b"/>
                </a:solidFill>
                <a:latin typeface="Arial"/>
                <a:ea typeface="Arial"/>
              </a:rPr>
              <a:t>&lt;номер&gt;</a:t>
            </a:fld>
            <a:endParaRPr b="0" lang="ru-RU" sz="7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14.gif"/><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chart" Target="../charts/chart17.xml"/><Relationship Id="rId2" Type="http://schemas.openxmlformats.org/officeDocument/2006/relationships/chart" Target="../charts/chart18.xml"/><Relationship Id="rId3" Type="http://schemas.openxmlformats.org/officeDocument/2006/relationships/slideLayout" Target="../slideLayouts/slideLayout14.xml"/>
</Relationships>
</file>

<file path=ppt/slides/_rels/slide11.xml.rels><?xml version="1.0" encoding="UTF-8"?>
<Relationships xmlns="http://schemas.openxmlformats.org/package/2006/relationships"><Relationship Id="rId1" Type="http://schemas.openxmlformats.org/officeDocument/2006/relationships/chart" Target="../charts/chart19.xml"/><Relationship Id="rId2" Type="http://schemas.openxmlformats.org/officeDocument/2006/relationships/chart" Target="../charts/chart20.xml"/><Relationship Id="rId3" Type="http://schemas.openxmlformats.org/officeDocument/2006/relationships/chart" Target="../charts/chart21.xml"/><Relationship Id="rId4" Type="http://schemas.openxmlformats.org/officeDocument/2006/relationships/chart" Target="../charts/chart22.xml"/><Relationship Id="rId5" Type="http://schemas.openxmlformats.org/officeDocument/2006/relationships/slideLayout" Target="../slideLayouts/slideLayout14.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4.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4.xml"/>
</Relationships>
</file>

<file path=ppt/slides/_rels/slide15.xml.rels><?xml version="1.0" encoding="UTF-8"?>
<Relationships xmlns="http://schemas.openxmlformats.org/package/2006/relationships"><Relationship Id="rId1" Type="http://schemas.openxmlformats.org/officeDocument/2006/relationships/chart" Target="../charts/chart23.xml"/><Relationship Id="rId2" Type="http://schemas.openxmlformats.org/officeDocument/2006/relationships/chart" Target="../charts/chart24.xml"/><Relationship Id="rId3" Type="http://schemas.openxmlformats.org/officeDocument/2006/relationships/slideLayout" Target="../slideLayouts/slideLayout14.xml"/><Relationship Id="rId4"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image" Target="../media/image25.png"/><Relationship Id="rId3" Type="http://schemas.openxmlformats.org/officeDocument/2006/relationships/slideLayout" Target="../slideLayouts/slideLayout49.xml"/>
</Relationships>
</file>

<file path=ppt/slides/_rels/slide2.xml.rels><?xml version="1.0" encoding="UTF-8"?>
<Relationships xmlns="http://schemas.openxmlformats.org/package/2006/relationships"><Relationship Id="rId1" Type="http://schemas.openxmlformats.org/officeDocument/2006/relationships/image" Target="../media/image15.gif"/><Relationship Id="rId2"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62.xml"/>
</Relationships>
</file>

<file path=ppt/slides/_rels/slide5.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9.png"/><Relationship Id="rId3"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image" Target="../media/image21.png"/><Relationship Id="rId3"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chart" Target="../charts/chart13.xml"/><Relationship Id="rId2" Type="http://schemas.openxmlformats.org/officeDocument/2006/relationships/chart" Target="../charts/chart14.xml"/><Relationship Id="rId3" Type="http://schemas.openxmlformats.org/officeDocument/2006/relationships/chart" Target="../charts/chart15.xml"/><Relationship Id="rId4" Type="http://schemas.openxmlformats.org/officeDocument/2006/relationships/chart" Target="../charts/chart16.xml"/><Relationship Id="rId5" Type="http://schemas.openxmlformats.org/officeDocument/2006/relationships/slideLayout" Target="../slideLayouts/slideLayout14.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23" name="CustomShape 1"/>
          <p:cNvSpPr/>
          <p:nvPr/>
        </p:nvSpPr>
        <p:spPr>
          <a:xfrm rot="16200000">
            <a:off x="17276040" y="4959360"/>
            <a:ext cx="1402200" cy="241920"/>
          </a:xfrm>
          <a:prstGeom prst="rect">
            <a:avLst/>
          </a:prstGeom>
          <a:noFill/>
          <a:ln w="12600">
            <a:noFill/>
          </a:ln>
        </p:spPr>
        <p:style>
          <a:lnRef idx="0"/>
          <a:fillRef idx="0"/>
          <a:effectRef idx="0"/>
          <a:fontRef idx="minor"/>
        </p:style>
        <p:txBody>
          <a:bodyPr lIns="0" rIns="0" tIns="0" bIns="0" anchor="ctr">
            <a:noAutofit/>
          </a:bodyPr>
          <a:p>
            <a:pPr algn="ctr">
              <a:lnSpc>
                <a:spcPct val="101000"/>
              </a:lnSpc>
              <a:buNone/>
            </a:pPr>
            <a:r>
              <a:rPr b="0" lang="ru-RU" sz="1600" spc="-1" strike="noStrike">
                <a:solidFill>
                  <a:srgbClr val="ffffff"/>
                </a:solidFill>
                <a:latin typeface="Circe Light"/>
                <a:ea typeface="Circe Light"/>
              </a:rPr>
              <a:t>ww</a:t>
            </a:r>
            <a:r>
              <a:rPr b="0" lang="ru-RU" sz="1600" spc="-46" strike="noStrike">
                <a:solidFill>
                  <a:srgbClr val="ffffff"/>
                </a:solidFill>
                <a:latin typeface="Circe Light"/>
                <a:ea typeface="Circe Light"/>
              </a:rPr>
              <a:t>w</a:t>
            </a:r>
            <a:r>
              <a:rPr b="0" lang="ru-RU" sz="1600" spc="-1" strike="noStrike">
                <a:solidFill>
                  <a:srgbClr val="ffffff"/>
                </a:solidFill>
                <a:latin typeface="Circe Light"/>
                <a:ea typeface="Circe Light"/>
              </a:rPr>
              <a:t>.vniim.ru</a:t>
            </a:r>
            <a:endParaRPr b="0" lang="ru-RU" sz="1600" spc="-1" strike="noStrike">
              <a:latin typeface="Arial"/>
            </a:endParaRPr>
          </a:p>
        </p:txBody>
      </p:sp>
      <p:sp>
        <p:nvSpPr>
          <p:cNvPr id="1224" name="CustomShape 2"/>
          <p:cNvSpPr/>
          <p:nvPr/>
        </p:nvSpPr>
        <p:spPr>
          <a:xfrm>
            <a:off x="9936000" y="3879360"/>
            <a:ext cx="7067160" cy="1733040"/>
          </a:xfrm>
          <a:prstGeom prst="rect">
            <a:avLst/>
          </a:prstGeom>
          <a:noFill/>
          <a:ln w="12600">
            <a:noFill/>
          </a:ln>
        </p:spPr>
        <p:style>
          <a:lnRef idx="0"/>
          <a:fillRef idx="0"/>
          <a:effectRef idx="0"/>
          <a:fontRef idx="minor"/>
        </p:style>
        <p:txBody>
          <a:bodyPr lIns="45720" rIns="45720" tIns="45000" bIns="45000" anchor="t">
            <a:noAutofit/>
          </a:bodyPr>
          <a:p>
            <a:pPr algn="just">
              <a:lnSpc>
                <a:spcPct val="100000"/>
              </a:lnSpc>
              <a:buNone/>
            </a:pPr>
            <a:r>
              <a:rPr b="1" lang="ru-RU" sz="3600" spc="-1" strike="noStrike">
                <a:solidFill>
                  <a:srgbClr val="ffffff"/>
                </a:solidFill>
                <a:latin typeface="Arial Narrow"/>
                <a:ea typeface="Circe Bold"/>
              </a:rPr>
              <a:t>Материалы к Совету Президента КООМЕТ</a:t>
            </a:r>
            <a:endParaRPr b="0" lang="ru-RU" sz="3600" spc="-1" strike="noStrike">
              <a:latin typeface="Arial"/>
            </a:endParaRPr>
          </a:p>
          <a:p>
            <a:pPr algn="just">
              <a:lnSpc>
                <a:spcPct val="100000"/>
              </a:lnSpc>
              <a:buNone/>
            </a:pPr>
            <a:endParaRPr b="0" lang="ru-RU" sz="3600" spc="-1" strike="noStrike">
              <a:latin typeface="Arial"/>
            </a:endParaRPr>
          </a:p>
          <a:p>
            <a:pPr algn="just">
              <a:lnSpc>
                <a:spcPct val="100000"/>
              </a:lnSpc>
              <a:buNone/>
            </a:pPr>
            <a:r>
              <a:rPr b="1" lang="ru-RU" sz="3600" spc="-1" strike="noStrike">
                <a:solidFill>
                  <a:srgbClr val="ffffff"/>
                </a:solidFill>
                <a:latin typeface="Arial Narrow"/>
                <a:ea typeface="Circe Bold"/>
              </a:rPr>
              <a:t>06.02.2024</a:t>
            </a:r>
            <a:endParaRPr b="0" lang="ru-RU" sz="3600" spc="-1" strike="noStrike">
              <a:latin typeface="Arial"/>
            </a:endParaRPr>
          </a:p>
        </p:txBody>
      </p:sp>
      <p:sp>
        <p:nvSpPr>
          <p:cNvPr id="1225" name="CustomShape 3"/>
          <p:cNvSpPr/>
          <p:nvPr/>
        </p:nvSpPr>
        <p:spPr>
          <a:xfrm>
            <a:off x="10421640" y="6324840"/>
            <a:ext cx="7430400" cy="1597680"/>
          </a:xfrm>
          <a:prstGeom prst="rect">
            <a:avLst/>
          </a:prstGeom>
          <a:noFill/>
          <a:ln w="12600">
            <a:noFill/>
          </a:ln>
        </p:spPr>
        <p:style>
          <a:lnRef idx="0"/>
          <a:fillRef idx="0"/>
          <a:effectRef idx="0"/>
          <a:fontRef idx="minor"/>
        </p:style>
        <p:txBody>
          <a:bodyPr lIns="46800" rIns="46800" tIns="46800" bIns="46800" anchor="t">
            <a:noAutofit/>
          </a:bodyPr>
          <a:p>
            <a:pPr algn="r">
              <a:lnSpc>
                <a:spcPct val="100000"/>
              </a:lnSpc>
              <a:buNone/>
            </a:pPr>
            <a:endParaRPr b="0" lang="ru-RU" sz="1800" spc="-1" strike="noStrike">
              <a:latin typeface="Arial"/>
            </a:endParaRPr>
          </a:p>
          <a:p>
            <a:pPr algn="r">
              <a:lnSpc>
                <a:spcPct val="100000"/>
              </a:lnSpc>
              <a:buNone/>
            </a:pPr>
            <a:r>
              <a:rPr b="0" lang="ru-RU" sz="2400" spc="-1" strike="noStrike" u="sng">
                <a:solidFill>
                  <a:srgbClr val="ffffff"/>
                </a:solidFill>
                <a:uFillTx/>
                <a:latin typeface="Circe-Regular"/>
                <a:ea typeface="Circe-Regular"/>
              </a:rPr>
              <a:t>Звягин Н.Д,</a:t>
            </a:r>
            <a:endParaRPr b="0" lang="ru-RU" sz="2400" spc="-1" strike="noStrike">
              <a:latin typeface="Arial"/>
            </a:endParaRPr>
          </a:p>
          <a:p>
            <a:pPr algn="r">
              <a:lnSpc>
                <a:spcPct val="100000"/>
              </a:lnSpc>
              <a:buNone/>
            </a:pPr>
            <a:r>
              <a:rPr b="0" lang="ru-RU" sz="2400" spc="-1" strike="noStrike" u="sng">
                <a:solidFill>
                  <a:srgbClr val="ffffff"/>
                </a:solidFill>
                <a:uFillTx/>
                <a:latin typeface="Circe-Regular"/>
                <a:ea typeface="Circe-Regular"/>
              </a:rPr>
              <a:t>Председатель ОКЭ</a:t>
            </a:r>
            <a:endParaRPr b="0" lang="ru-RU" sz="2400" spc="-1" strike="noStrike">
              <a:latin typeface="Arial"/>
            </a:endParaRPr>
          </a:p>
          <a:p>
            <a:pPr algn="r">
              <a:lnSpc>
                <a:spcPct val="100000"/>
              </a:lnSpc>
              <a:buNone/>
            </a:pPr>
            <a:r>
              <a:rPr b="0" lang="ru-RU" sz="2400" spc="-1" strike="noStrike" u="sng">
                <a:solidFill>
                  <a:srgbClr val="ffffff"/>
                </a:solidFill>
                <a:uFillTx/>
                <a:latin typeface="Circe-Regular"/>
                <a:ea typeface="Circe-Regular"/>
              </a:rPr>
              <a:t>  </a:t>
            </a:r>
            <a:endParaRPr b="0" lang="ru-RU" sz="2400" spc="-1" strike="noStrike">
              <a:latin typeface="Arial"/>
            </a:endParaRPr>
          </a:p>
        </p:txBody>
      </p:sp>
      <p:sp>
        <p:nvSpPr>
          <p:cNvPr id="1226" name="CustomShape 4"/>
          <p:cNvSpPr/>
          <p:nvPr/>
        </p:nvSpPr>
        <p:spPr>
          <a:xfrm>
            <a:off x="7796520" y="1319040"/>
            <a:ext cx="10429200" cy="1915920"/>
          </a:xfrm>
          <a:prstGeom prst="rect">
            <a:avLst/>
          </a:prstGeom>
          <a:noFill/>
          <a:ln w="12600">
            <a:noFill/>
          </a:ln>
        </p:spPr>
        <p:style>
          <a:lnRef idx="0"/>
          <a:fillRef idx="0"/>
          <a:effectRef idx="0"/>
          <a:fontRef idx="minor"/>
        </p:style>
        <p:txBody>
          <a:bodyPr lIns="45720" rIns="45720" tIns="45000" bIns="45000" anchor="t">
            <a:noAutofit/>
          </a:bodyPr>
          <a:p>
            <a:pPr algn="ctr">
              <a:lnSpc>
                <a:spcPct val="100000"/>
              </a:lnSpc>
              <a:buNone/>
            </a:pPr>
            <a:r>
              <a:rPr b="1" lang="ru-RU" sz="2400" spc="-1" strike="noStrike">
                <a:solidFill>
                  <a:srgbClr val="ffffff"/>
                </a:solidFill>
                <a:latin typeface="Arial Narrow"/>
                <a:ea typeface="Circe Light"/>
              </a:rPr>
              <a:t> </a:t>
            </a:r>
            <a:r>
              <a:rPr b="1" lang="ru-RU" sz="2400" spc="-1" strike="noStrike">
                <a:solidFill>
                  <a:srgbClr val="ffffff"/>
                </a:solidFill>
                <a:latin typeface="Arial Narrow"/>
                <a:ea typeface="Circe Light"/>
              </a:rPr>
              <a:t>КООМЕТ ОКЭ</a:t>
            </a:r>
            <a:endParaRPr b="0" lang="ru-RU" sz="2400" spc="-1" strike="noStrike">
              <a:latin typeface="Arial"/>
            </a:endParaRPr>
          </a:p>
          <a:p>
            <a:pPr algn="ctr">
              <a:lnSpc>
                <a:spcPct val="100000"/>
              </a:lnSpc>
              <a:buNone/>
            </a:pPr>
            <a:endParaRPr b="0" lang="ru-RU" sz="2400" spc="-1" strike="noStrike">
              <a:latin typeface="Arial"/>
            </a:endParaRPr>
          </a:p>
        </p:txBody>
      </p:sp>
      <p:pic>
        <p:nvPicPr>
          <p:cNvPr id="1227" name="" descr=""/>
          <p:cNvPicPr/>
          <p:nvPr/>
        </p:nvPicPr>
        <p:blipFill>
          <a:blip r:embed="rId1"/>
          <a:stretch/>
        </p:blipFill>
        <p:spPr>
          <a:xfrm>
            <a:off x="14580000" y="1151640"/>
            <a:ext cx="1616760" cy="826200"/>
          </a:xfrm>
          <a:prstGeom prst="rect">
            <a:avLst/>
          </a:prstGeom>
          <a:ln w="0">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1283" name="Таблица 17"/>
          <p:cNvGraphicFramePr/>
          <p:nvPr/>
        </p:nvGraphicFramePr>
        <p:xfrm>
          <a:off x="711360" y="7866360"/>
          <a:ext cx="12872880" cy="2735640"/>
        </p:xfrm>
        <a:graphic>
          <a:graphicData uri="http://schemas.openxmlformats.org/drawingml/2006/table">
            <a:tbl>
              <a:tblPr/>
              <a:tblGrid>
                <a:gridCol w="972720"/>
                <a:gridCol w="972720"/>
                <a:gridCol w="972720"/>
                <a:gridCol w="972720"/>
                <a:gridCol w="972720"/>
                <a:gridCol w="972720"/>
                <a:gridCol w="972720"/>
                <a:gridCol w="972720"/>
                <a:gridCol w="972720"/>
                <a:gridCol w="972720"/>
                <a:gridCol w="972720"/>
                <a:gridCol w="1085760"/>
                <a:gridCol w="1087200"/>
              </a:tblGrid>
              <a:tr h="316440">
                <a:tc>
                  <a:txBody>
                    <a:bodyPr lIns="9360" rIns="9360" tIns="6840" bIns="0" anchor="b">
                      <a:noAutofit/>
                    </a:bodyPr>
                    <a:p>
                      <a:pPr>
                        <a:lnSpc>
                          <a:spcPct val="100000"/>
                        </a:lnSpc>
                        <a:buNone/>
                        <a:tabLst>
                          <a:tab algn="l" pos="0"/>
                        </a:tabLst>
                      </a:pPr>
                      <a:r>
                        <a:rPr b="0" lang="ru-RU" sz="2200" spc="7" strike="noStrike">
                          <a:solidFill>
                            <a:srgbClr val="000000"/>
                          </a:solidFill>
                          <a:latin typeface="Times New Roman"/>
                          <a:ea typeface="Arial"/>
                        </a:rPr>
                        <a:t> </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AZ</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BY</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CU</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DE</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GE</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KZ</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MD</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RU</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SK</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TR</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UA</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nSpc>
                          <a:spcPct val="100000"/>
                        </a:lnSpc>
                        <a:buNone/>
                        <a:tabLst>
                          <a:tab algn="l" pos="0"/>
                        </a:tabLst>
                      </a:pPr>
                      <a:r>
                        <a:rPr b="0" lang="en-US" sz="2200" spc="7" strike="noStrike">
                          <a:solidFill>
                            <a:srgbClr val="000000"/>
                          </a:solidFill>
                          <a:latin typeface="Times New Roman"/>
                          <a:ea typeface="Arial"/>
                        </a:rPr>
                        <a:t>UZ</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483120">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2019</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4</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7" strike="noStrike">
                          <a:solidFill>
                            <a:srgbClr val="000000"/>
                          </a:solidFill>
                          <a:latin typeface="Times New Roman"/>
                          <a:ea typeface="Arial"/>
                        </a:rPr>
                        <a:t>10</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7" strike="noStrike">
                          <a:solidFill>
                            <a:srgbClr val="000000"/>
                          </a:solidFill>
                          <a:latin typeface="Times New Roman"/>
                          <a:ea typeface="Arial"/>
                        </a:rPr>
                        <a:t>7</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5</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7" strike="noStrike">
                          <a:solidFill>
                            <a:srgbClr val="000000"/>
                          </a:solidFill>
                          <a:latin typeface="Times New Roman"/>
                          <a:ea typeface="Arial"/>
                        </a:rPr>
                        <a:t>71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7" strike="noStrike">
                          <a:solidFill>
                            <a:srgbClr val="000000"/>
                          </a:solidFill>
                          <a:latin typeface="Times New Roman"/>
                          <a:ea typeface="Arial"/>
                        </a:rPr>
                        <a:t>37</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483120">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2021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3</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7" strike="noStrike">
                          <a:solidFill>
                            <a:srgbClr val="000000"/>
                          </a:solidFill>
                          <a:latin typeface="Times New Roman"/>
                          <a:ea typeface="Arial"/>
                        </a:rPr>
                        <a:t>9</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7" strike="noStrike">
                          <a:solidFill>
                            <a:srgbClr val="000000"/>
                          </a:solidFill>
                          <a:latin typeface="Times New Roman"/>
                          <a:ea typeface="Arial"/>
                        </a:rPr>
                        <a:t>8</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5</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7" strike="noStrike">
                          <a:solidFill>
                            <a:srgbClr val="000000"/>
                          </a:solidFill>
                          <a:latin typeface="Times New Roman"/>
                          <a:ea typeface="Arial"/>
                        </a:rPr>
                        <a:t>57</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3</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7" strike="noStrike">
                          <a:solidFill>
                            <a:srgbClr val="000000"/>
                          </a:solidFill>
                          <a:latin typeface="Times New Roman"/>
                          <a:ea typeface="Arial"/>
                        </a:rPr>
                        <a:t>29</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7" strike="noStrike">
                          <a:solidFill>
                            <a:srgbClr val="000000"/>
                          </a:solidFill>
                          <a:latin typeface="Times New Roman"/>
                          <a:ea typeface="Arial"/>
                        </a:rPr>
                        <a:t>8</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483120">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2022</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12" strike="noStrike">
                          <a:solidFill>
                            <a:srgbClr val="000000"/>
                          </a:solidFill>
                          <a:latin typeface="Times New Roman"/>
                          <a:ea typeface="Arial"/>
                        </a:rPr>
                        <a:t>0</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12" strike="noStrike">
                          <a:solidFill>
                            <a:srgbClr val="000000"/>
                          </a:solidFill>
                          <a:latin typeface="Times New Roman"/>
                          <a:ea typeface="Arial"/>
                        </a:rPr>
                        <a:t>8</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12" strike="noStrike">
                          <a:solidFill>
                            <a:srgbClr val="000000"/>
                          </a:solidFill>
                          <a:latin typeface="Times New Roman"/>
                          <a:ea typeface="Arial"/>
                        </a:rPr>
                        <a:t>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12" strike="noStrike">
                          <a:solidFill>
                            <a:srgbClr val="000000"/>
                          </a:solidFill>
                          <a:latin typeface="Times New Roman"/>
                          <a:ea typeface="Arial"/>
                        </a:rPr>
                        <a:t>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12" strike="noStrike">
                          <a:solidFill>
                            <a:srgbClr val="000000"/>
                          </a:solidFill>
                          <a:latin typeface="Times New Roman"/>
                          <a:ea typeface="Arial"/>
                        </a:rPr>
                        <a:t>3</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12" strike="noStrike">
                          <a:solidFill>
                            <a:srgbClr val="000000"/>
                          </a:solidFill>
                          <a:latin typeface="Times New Roman"/>
                          <a:ea typeface="Arial"/>
                        </a:rPr>
                        <a:t>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12" strike="noStrike">
                          <a:solidFill>
                            <a:srgbClr val="000000"/>
                          </a:solidFill>
                          <a:latin typeface="Times New Roman"/>
                          <a:ea typeface="Arial"/>
                        </a:rPr>
                        <a:t>3</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12" strike="noStrike">
                          <a:solidFill>
                            <a:srgbClr val="000000"/>
                          </a:solidFill>
                          <a:latin typeface="Times New Roman"/>
                          <a:ea typeface="Arial"/>
                        </a:rPr>
                        <a:t>38</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12" strike="noStrike">
                          <a:solidFill>
                            <a:srgbClr val="000000"/>
                          </a:solidFill>
                          <a:latin typeface="Times New Roman"/>
                          <a:ea typeface="Arial"/>
                        </a:rPr>
                        <a:t>0</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0" lang="ru-RU" sz="2200" spc="12" strike="noStrike">
                          <a:solidFill>
                            <a:srgbClr val="000000"/>
                          </a:solidFill>
                          <a:latin typeface="Times New Roman"/>
                          <a:ea typeface="Arial"/>
                        </a:rPr>
                        <a:t>3</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12" strike="noStrike">
                          <a:solidFill>
                            <a:srgbClr val="000000"/>
                          </a:solidFill>
                          <a:latin typeface="Times New Roman"/>
                          <a:ea typeface="Arial"/>
                        </a:rPr>
                        <a:t>21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6840" bIns="0" anchor="b">
                      <a:noAutofit/>
                    </a:bodyPr>
                    <a:p>
                      <a:pPr algn="ctr">
                        <a:lnSpc>
                          <a:spcPct val="100000"/>
                        </a:lnSpc>
                        <a:buNone/>
                        <a:tabLst>
                          <a:tab algn="l" pos="0"/>
                        </a:tabLst>
                      </a:pPr>
                      <a:r>
                        <a:rPr b="1" lang="ru-RU" sz="2200" spc="12" strike="noStrike">
                          <a:solidFill>
                            <a:srgbClr val="000000"/>
                          </a:solidFill>
                          <a:latin typeface="Times New Roman"/>
                          <a:ea typeface="Arial"/>
                        </a:rPr>
                        <a:t>7</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483120">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2023</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7560" rIns="7560" tIns="7560" bIns="0" anchor="b">
                      <a:noAutofit/>
                    </a:bodyPr>
                    <a:p>
                      <a:pPr algn="ctr">
                        <a:lnSpc>
                          <a:spcPct val="100000"/>
                        </a:lnSpc>
                        <a:buNone/>
                        <a:tabLst>
                          <a:tab algn="l" pos="0"/>
                        </a:tabLst>
                      </a:pPr>
                      <a:r>
                        <a:rPr b="0" lang="ru-RU" sz="2200" spc="7" strike="noStrike">
                          <a:solidFill>
                            <a:srgbClr val="000000"/>
                          </a:solidFill>
                          <a:latin typeface="Times New Roman"/>
                          <a:ea typeface="Arial"/>
                        </a:rPr>
                        <a:t>0</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7560" rIns="7560" tIns="7560" bIns="0" anchor="b">
                      <a:noAutofit/>
                    </a:bodyPr>
                    <a:p>
                      <a:pPr algn="ctr">
                        <a:lnSpc>
                          <a:spcPct val="100000"/>
                        </a:lnSpc>
                        <a:buNone/>
                        <a:tabLst>
                          <a:tab algn="l" pos="0"/>
                        </a:tabLst>
                      </a:pPr>
                      <a:r>
                        <a:rPr b="1" lang="ru-RU" sz="2200" spc="7" strike="noStrike">
                          <a:solidFill>
                            <a:srgbClr val="000000"/>
                          </a:solidFill>
                          <a:latin typeface="Times New Roman"/>
                          <a:ea typeface="Arial"/>
                        </a:rPr>
                        <a:t>8</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7560" rIns="7560" tIns="7560" bIns="0" anchor="b">
                      <a:noAutofit/>
                    </a:bodyPr>
                    <a:p>
                      <a:pPr algn="ctr">
                        <a:lnSpc>
                          <a:spcPct val="100000"/>
                        </a:lnSpc>
                        <a:buNone/>
                        <a:tabLst>
                          <a:tab algn="l" pos="0"/>
                        </a:tabLst>
                      </a:pPr>
                      <a:r>
                        <a:rPr b="0" lang="ru-RU" sz="2200" spc="7" strike="noStrike">
                          <a:solidFill>
                            <a:srgbClr val="000000"/>
                          </a:solidFill>
                          <a:latin typeface="Times New Roman"/>
                          <a:ea typeface="Arial"/>
                        </a:rPr>
                        <a:t>1</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7560" rIns="7560" tIns="7560" bIns="0" anchor="b">
                      <a:noAutofit/>
                    </a:bodyPr>
                    <a:p>
                      <a:pPr algn="ctr">
                        <a:lnSpc>
                          <a:spcPct val="100000"/>
                        </a:lnSpc>
                        <a:buNone/>
                        <a:tabLst>
                          <a:tab algn="l" pos="0"/>
                        </a:tabLst>
                      </a:pPr>
                      <a:r>
                        <a:rPr b="0" lang="ru-RU" sz="2200" spc="7" strike="noStrike">
                          <a:solidFill>
                            <a:srgbClr val="000000"/>
                          </a:solidFill>
                          <a:latin typeface="Times New Roman"/>
                          <a:ea typeface="Arial"/>
                        </a:rPr>
                        <a:t>1</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00"/>
                    </a:solidFill>
                  </a:tcPr>
                </a:tc>
                <a:tc>
                  <a:txBody>
                    <a:bodyPr lIns="7560" rIns="7560" tIns="7560" bIns="0" anchor="b">
                      <a:noAutofit/>
                    </a:bodyPr>
                    <a:p>
                      <a:pPr algn="ctr">
                        <a:lnSpc>
                          <a:spcPct val="100000"/>
                        </a:lnSpc>
                        <a:buNone/>
                        <a:tabLst>
                          <a:tab algn="l" pos="0"/>
                        </a:tabLst>
                      </a:pPr>
                      <a:r>
                        <a:rPr b="0" lang="ru-RU" sz="2200" spc="7" strike="noStrike">
                          <a:solidFill>
                            <a:srgbClr val="000000"/>
                          </a:solidFill>
                          <a:latin typeface="Times New Roman"/>
                          <a:ea typeface="Arial"/>
                        </a:rPr>
                        <a:t>3</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00"/>
                    </a:solidFill>
                  </a:tcPr>
                </a:tc>
                <a:tc>
                  <a:txBody>
                    <a:bodyPr lIns="7560" rIns="7560" tIns="7560" bIns="0" anchor="b">
                      <a:noAutofit/>
                    </a:bodyPr>
                    <a:p>
                      <a:pPr algn="ctr">
                        <a:lnSpc>
                          <a:spcPct val="100000"/>
                        </a:lnSpc>
                        <a:buNone/>
                        <a:tabLst>
                          <a:tab algn="l" pos="0"/>
                        </a:tabLst>
                      </a:pPr>
                      <a:r>
                        <a:rPr b="0" lang="ru-RU" sz="2200" spc="7" strike="noStrike">
                          <a:solidFill>
                            <a:srgbClr val="000000"/>
                          </a:solidFill>
                          <a:latin typeface="Times New Roman"/>
                          <a:ea typeface="Arial"/>
                        </a:rPr>
                        <a:t>1</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7560" rIns="7560" tIns="7560" bIns="0" anchor="b">
                      <a:noAutofit/>
                    </a:bodyPr>
                    <a:p>
                      <a:pPr algn="ctr">
                        <a:lnSpc>
                          <a:spcPct val="100000"/>
                        </a:lnSpc>
                        <a:buNone/>
                        <a:tabLst>
                          <a:tab algn="l" pos="0"/>
                        </a:tabLst>
                      </a:pPr>
                      <a:r>
                        <a:rPr b="0" lang="ru-RU" sz="2200" spc="7" strike="noStrike">
                          <a:solidFill>
                            <a:srgbClr val="000000"/>
                          </a:solidFill>
                          <a:latin typeface="Times New Roman"/>
                          <a:ea typeface="Arial"/>
                        </a:rPr>
                        <a:t>3</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7560" rIns="7560" tIns="7560" bIns="0" anchor="b">
                      <a:noAutofit/>
                    </a:bodyPr>
                    <a:p>
                      <a:pPr algn="ctr">
                        <a:lnSpc>
                          <a:spcPct val="100000"/>
                        </a:lnSpc>
                        <a:buNone/>
                        <a:tabLst>
                          <a:tab algn="l" pos="0"/>
                        </a:tabLst>
                      </a:pPr>
                      <a:r>
                        <a:rPr b="1" lang="ru-RU" sz="2200" spc="7" strike="noStrike">
                          <a:solidFill>
                            <a:srgbClr val="000000"/>
                          </a:solidFill>
                          <a:latin typeface="Times New Roman"/>
                          <a:ea typeface="Arial"/>
                        </a:rPr>
                        <a:t>35</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7560" rIns="7560" tIns="7560" bIns="0" anchor="b">
                      <a:noAutofit/>
                    </a:bodyPr>
                    <a:p>
                      <a:pPr algn="ctr">
                        <a:lnSpc>
                          <a:spcPct val="100000"/>
                        </a:lnSpc>
                        <a:buNone/>
                        <a:tabLst>
                          <a:tab algn="l" pos="0"/>
                        </a:tabLst>
                      </a:pPr>
                      <a:r>
                        <a:rPr b="0" lang="ru-RU" sz="2200" spc="7" strike="noStrike">
                          <a:solidFill>
                            <a:srgbClr val="000000"/>
                          </a:solidFill>
                          <a:latin typeface="Times New Roman"/>
                          <a:ea typeface="Arial"/>
                        </a:rPr>
                        <a:t>0</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7560" rIns="7560" tIns="7560" bIns="0" anchor="b">
                      <a:noAutofit/>
                    </a:bodyPr>
                    <a:p>
                      <a:pPr algn="ctr">
                        <a:lnSpc>
                          <a:spcPct val="100000"/>
                        </a:lnSpc>
                        <a:buNone/>
                        <a:tabLst>
                          <a:tab algn="l" pos="0"/>
                        </a:tabLst>
                      </a:pPr>
                      <a:r>
                        <a:rPr b="0" lang="ru-RU" sz="2200" spc="7" strike="noStrike">
                          <a:solidFill>
                            <a:srgbClr val="000000"/>
                          </a:solidFill>
                          <a:latin typeface="Times New Roman"/>
                          <a:ea typeface="Arial"/>
                        </a:rPr>
                        <a:t>4</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7560" rIns="7560" tIns="7560" bIns="0" anchor="b">
                      <a:noAutofit/>
                    </a:bodyPr>
                    <a:p>
                      <a:pPr algn="ctr">
                        <a:lnSpc>
                          <a:spcPct val="100000"/>
                        </a:lnSpc>
                        <a:buNone/>
                        <a:tabLst>
                          <a:tab algn="l" pos="0"/>
                        </a:tabLst>
                      </a:pPr>
                      <a:r>
                        <a:rPr b="1" lang="ru-RU" sz="2200" spc="7" strike="noStrike">
                          <a:solidFill>
                            <a:srgbClr val="000000"/>
                          </a:solidFill>
                          <a:latin typeface="Times New Roman"/>
                          <a:ea typeface="Arial"/>
                        </a:rPr>
                        <a:t>13</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00"/>
                    </a:solidFill>
                  </a:tcPr>
                </a:tc>
                <a:tc>
                  <a:txBody>
                    <a:bodyPr lIns="7560" rIns="7560" tIns="7560" bIns="0" anchor="b">
                      <a:noAutofit/>
                    </a:bodyPr>
                    <a:p>
                      <a:pPr algn="ctr">
                        <a:lnSpc>
                          <a:spcPct val="100000"/>
                        </a:lnSpc>
                        <a:buNone/>
                        <a:tabLst>
                          <a:tab algn="l" pos="0"/>
                        </a:tabLst>
                      </a:pPr>
                      <a:r>
                        <a:rPr b="1" lang="ru-RU" sz="2200" spc="7" strike="noStrike">
                          <a:solidFill>
                            <a:srgbClr val="000000"/>
                          </a:solidFill>
                          <a:latin typeface="Times New Roman"/>
                          <a:ea typeface="Arial"/>
                        </a:rPr>
                        <a:t>6</a:t>
                      </a:r>
                      <a:endParaRPr b="0" lang="ru-RU" sz="2200" spc="-1" strike="noStrike">
                        <a:latin typeface="Times New Roman"/>
                      </a:endParaRPr>
                    </a:p>
                  </a:txBody>
                  <a:tcPr anchor="b" marL="7560" marR="75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486720">
                <a:tc>
                  <a:txBody>
                    <a:bodyPr lIns="9360" rIns="9360" tIns="6840" bIns="0" anchor="b">
                      <a:noAutofit/>
                    </a:bodyPr>
                    <a:p>
                      <a:pPr algn="ctr">
                        <a:lnSpc>
                          <a:spcPct val="100000"/>
                        </a:lnSpc>
                        <a:buNone/>
                        <a:tabLst>
                          <a:tab algn="l" pos="0"/>
                        </a:tabLst>
                      </a:pPr>
                      <a:r>
                        <a:rPr b="0" lang="ru-RU" sz="2200" spc="7" strike="noStrike">
                          <a:solidFill>
                            <a:srgbClr val="000000"/>
                          </a:solidFill>
                          <a:latin typeface="Times New Roman"/>
                          <a:ea typeface="Arial"/>
                        </a:rPr>
                        <a:t>2024</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9360" bIns="0" anchor="b">
                      <a:noAutofit/>
                    </a:bodyPr>
                    <a:p>
                      <a:pPr algn="ctr">
                        <a:lnSpc>
                          <a:spcPct val="100000"/>
                        </a:lnSpc>
                        <a:buNone/>
                        <a:tabLst>
                          <a:tab algn="l" pos="0"/>
                        </a:tabLst>
                      </a:pPr>
                      <a:r>
                        <a:rPr b="0" lang="ru-RU" sz="2200" spc="7" strike="noStrike">
                          <a:solidFill>
                            <a:srgbClr val="000000"/>
                          </a:solidFill>
                          <a:latin typeface="Calibri"/>
                          <a:ea typeface="Arial"/>
                        </a:rPr>
                        <a:t>0</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9360" bIns="0" anchor="b">
                      <a:noAutofit/>
                    </a:bodyPr>
                    <a:p>
                      <a:pPr algn="ctr">
                        <a:lnSpc>
                          <a:spcPct val="100000"/>
                        </a:lnSpc>
                        <a:buNone/>
                        <a:tabLst>
                          <a:tab algn="l" pos="0"/>
                        </a:tabLst>
                      </a:pPr>
                      <a:r>
                        <a:rPr b="1" lang="ru-RU" sz="2200" spc="7" strike="noStrike">
                          <a:solidFill>
                            <a:srgbClr val="000000"/>
                          </a:solidFill>
                          <a:latin typeface="Calibri"/>
                          <a:ea typeface="Arial"/>
                        </a:rPr>
                        <a:t>7</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9360" bIns="0" anchor="b">
                      <a:noAutofit/>
                    </a:bodyPr>
                    <a:p>
                      <a:pPr algn="ctr">
                        <a:lnSpc>
                          <a:spcPct val="100000"/>
                        </a:lnSpc>
                        <a:buNone/>
                        <a:tabLst>
                          <a:tab algn="l" pos="0"/>
                        </a:tabLst>
                      </a:pPr>
                      <a:r>
                        <a:rPr b="0" lang="ru-RU" sz="2200" spc="7" strike="noStrike">
                          <a:solidFill>
                            <a:srgbClr val="000000"/>
                          </a:solidFill>
                          <a:latin typeface="Calibri"/>
                          <a:ea typeface="Arial"/>
                        </a:rPr>
                        <a:t>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9360" bIns="0" anchor="b">
                      <a:noAutofit/>
                    </a:bodyPr>
                    <a:p>
                      <a:pPr algn="ctr">
                        <a:lnSpc>
                          <a:spcPct val="100000"/>
                        </a:lnSpc>
                        <a:buNone/>
                        <a:tabLst>
                          <a:tab algn="l" pos="0"/>
                        </a:tabLst>
                      </a:pPr>
                      <a:r>
                        <a:rPr b="0" lang="ru-RU" sz="2200" spc="7" strike="noStrike">
                          <a:solidFill>
                            <a:srgbClr val="000000"/>
                          </a:solidFill>
                          <a:latin typeface="Calibri"/>
                          <a:ea typeface="Arial"/>
                        </a:rPr>
                        <a:t>1</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00"/>
                    </a:solidFill>
                  </a:tcPr>
                </a:tc>
                <a:tc>
                  <a:txBody>
                    <a:bodyPr lIns="9360" rIns="9360" tIns="9360" bIns="0" anchor="b">
                      <a:noAutofit/>
                    </a:bodyPr>
                    <a:p>
                      <a:pPr algn="ctr">
                        <a:lnSpc>
                          <a:spcPct val="100000"/>
                        </a:lnSpc>
                        <a:buNone/>
                        <a:tabLst>
                          <a:tab algn="l" pos="0"/>
                        </a:tabLst>
                      </a:pPr>
                      <a:r>
                        <a:rPr b="0" lang="ru-RU" sz="2200" spc="7" strike="noStrike">
                          <a:solidFill>
                            <a:srgbClr val="000000"/>
                          </a:solidFill>
                          <a:latin typeface="Calibri"/>
                          <a:ea typeface="Arial"/>
                        </a:rPr>
                        <a:t>3</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00"/>
                    </a:solidFill>
                  </a:tcPr>
                </a:tc>
                <a:tc>
                  <a:txBody>
                    <a:bodyPr lIns="9360" rIns="9360" tIns="9360" bIns="0" anchor="b">
                      <a:noAutofit/>
                    </a:bodyPr>
                    <a:p>
                      <a:pPr algn="ctr">
                        <a:lnSpc>
                          <a:spcPct val="100000"/>
                        </a:lnSpc>
                        <a:buNone/>
                        <a:tabLst>
                          <a:tab algn="l" pos="0"/>
                        </a:tabLst>
                      </a:pPr>
                      <a:r>
                        <a:rPr b="0" lang="ru-RU" sz="2200" spc="7" strike="noStrike">
                          <a:solidFill>
                            <a:srgbClr val="000000"/>
                          </a:solidFill>
                          <a:latin typeface="Calibri"/>
                          <a:ea typeface="Arial"/>
                        </a:rPr>
                        <a:t>4</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9360" bIns="0" anchor="b">
                      <a:noAutofit/>
                    </a:bodyPr>
                    <a:p>
                      <a:pPr algn="ctr">
                        <a:lnSpc>
                          <a:spcPct val="100000"/>
                        </a:lnSpc>
                        <a:buNone/>
                        <a:tabLst>
                          <a:tab algn="l" pos="0"/>
                        </a:tabLst>
                      </a:pPr>
                      <a:r>
                        <a:rPr b="0" lang="ru-RU" sz="2200" spc="7" strike="noStrike">
                          <a:solidFill>
                            <a:srgbClr val="000000"/>
                          </a:solidFill>
                          <a:latin typeface="Calibri"/>
                          <a:ea typeface="Arial"/>
                        </a:rPr>
                        <a:t>3</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9360" bIns="0" anchor="b">
                      <a:noAutofit/>
                    </a:bodyPr>
                    <a:p>
                      <a:pPr algn="ctr">
                        <a:lnSpc>
                          <a:spcPct val="100000"/>
                        </a:lnSpc>
                        <a:buNone/>
                        <a:tabLst>
                          <a:tab algn="l" pos="0"/>
                        </a:tabLst>
                      </a:pPr>
                      <a:r>
                        <a:rPr b="1" lang="ru-RU" sz="2200" spc="7" strike="noStrike">
                          <a:solidFill>
                            <a:srgbClr val="000000"/>
                          </a:solidFill>
                          <a:latin typeface="Calibri"/>
                          <a:ea typeface="Arial"/>
                        </a:rPr>
                        <a:t>38</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9360" bIns="0" anchor="b">
                      <a:noAutofit/>
                    </a:bodyPr>
                    <a:p>
                      <a:pPr algn="ctr">
                        <a:lnSpc>
                          <a:spcPct val="100000"/>
                        </a:lnSpc>
                        <a:buNone/>
                        <a:tabLst>
                          <a:tab algn="l" pos="0"/>
                        </a:tabLst>
                      </a:pPr>
                      <a:r>
                        <a:rPr b="0" lang="ru-RU" sz="2200" spc="7" strike="noStrike">
                          <a:solidFill>
                            <a:srgbClr val="000000"/>
                          </a:solidFill>
                          <a:latin typeface="Calibri"/>
                          <a:ea typeface="Arial"/>
                        </a:rPr>
                        <a:t>0</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9360" bIns="0" anchor="b">
                      <a:noAutofit/>
                    </a:bodyPr>
                    <a:p>
                      <a:pPr algn="ctr">
                        <a:lnSpc>
                          <a:spcPct val="100000"/>
                        </a:lnSpc>
                        <a:buNone/>
                        <a:tabLst>
                          <a:tab algn="l" pos="0"/>
                        </a:tabLst>
                      </a:pPr>
                      <a:r>
                        <a:rPr b="0" lang="ru-RU" sz="2200" spc="7" strike="noStrike">
                          <a:solidFill>
                            <a:srgbClr val="000000"/>
                          </a:solidFill>
                          <a:latin typeface="Calibri"/>
                          <a:ea typeface="Arial"/>
                        </a:rPr>
                        <a:t>4</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9360" rIns="9360" tIns="9360" bIns="0" anchor="b">
                      <a:noAutofit/>
                    </a:bodyPr>
                    <a:p>
                      <a:pPr algn="ctr">
                        <a:lnSpc>
                          <a:spcPct val="100000"/>
                        </a:lnSpc>
                        <a:buNone/>
                        <a:tabLst>
                          <a:tab algn="l" pos="0"/>
                        </a:tabLst>
                      </a:pPr>
                      <a:r>
                        <a:rPr b="1" lang="ru-RU" sz="2200" spc="7" strike="noStrike">
                          <a:solidFill>
                            <a:srgbClr val="000000"/>
                          </a:solidFill>
                          <a:latin typeface="Calibri"/>
                          <a:ea typeface="Arial"/>
                        </a:rPr>
                        <a:t>12</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00"/>
                    </a:solidFill>
                  </a:tcPr>
                </a:tc>
                <a:tc>
                  <a:txBody>
                    <a:bodyPr lIns="9360" rIns="9360" tIns="9360" bIns="0" anchor="b">
                      <a:noAutofit/>
                    </a:bodyPr>
                    <a:p>
                      <a:pPr algn="ctr">
                        <a:lnSpc>
                          <a:spcPct val="100000"/>
                        </a:lnSpc>
                        <a:buNone/>
                        <a:tabLst>
                          <a:tab algn="l" pos="0"/>
                        </a:tabLst>
                      </a:pPr>
                      <a:r>
                        <a:rPr b="0" lang="ru-RU" sz="2200" spc="7" strike="noStrike">
                          <a:solidFill>
                            <a:srgbClr val="000000"/>
                          </a:solidFill>
                          <a:latin typeface="Calibri"/>
                          <a:ea typeface="Arial"/>
                        </a:rPr>
                        <a:t>5</a:t>
                      </a:r>
                      <a:endParaRPr b="0" lang="ru-RU" sz="2200" spc="-1" strike="noStrike">
                        <a:latin typeface="Times New Roman"/>
                      </a:endParaRPr>
                    </a:p>
                  </a:txBody>
                  <a:tcPr anchor="b" marL="9360" marR="936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bl>
          </a:graphicData>
        </a:graphic>
      </p:graphicFrame>
      <p:sp>
        <p:nvSpPr>
          <p:cNvPr id="1284" name="Заголовок 3"/>
          <p:cNvSpPr/>
          <p:nvPr/>
        </p:nvSpPr>
        <p:spPr>
          <a:xfrm>
            <a:off x="540000" y="2100240"/>
            <a:ext cx="8155800" cy="959760"/>
          </a:xfrm>
          <a:prstGeom prst="rect">
            <a:avLst/>
          </a:prstGeom>
          <a:noFill/>
          <a:ln w="0">
            <a:noFill/>
          </a:ln>
        </p:spPr>
        <p:style>
          <a:lnRef idx="0"/>
          <a:fillRef idx="0"/>
          <a:effectRef idx="0"/>
          <a:fontRef idx="minor"/>
        </p:style>
        <p:txBody>
          <a:bodyPr anchor="ctr">
            <a:normAutofit/>
          </a:bodyPr>
          <a:p>
            <a:pPr algn="ctr">
              <a:lnSpc>
                <a:spcPct val="100000"/>
              </a:lnSpc>
              <a:buNone/>
            </a:pPr>
            <a:r>
              <a:rPr b="0" lang="ru-RU" sz="2200" spc="-1" strike="noStrike">
                <a:solidFill>
                  <a:srgbClr val="000000"/>
                </a:solidFill>
                <a:latin typeface="Calibri"/>
                <a:ea typeface="Calibri"/>
              </a:rPr>
              <a:t>Пилотирование сличений  </a:t>
            </a:r>
            <a:br/>
            <a:r>
              <a:rPr b="0" lang="ru-RU" sz="2200" spc="-1" strike="noStrike">
                <a:solidFill>
                  <a:srgbClr val="000000"/>
                </a:solidFill>
                <a:latin typeface="Calibri"/>
                <a:ea typeface="Calibri"/>
              </a:rPr>
              <a:t>Программы сличений на </a:t>
            </a:r>
            <a:r>
              <a:rPr b="1" lang="ru-RU" sz="2200" spc="-1" strike="noStrike">
                <a:solidFill>
                  <a:srgbClr val="000000"/>
                </a:solidFill>
                <a:latin typeface="Calibri"/>
                <a:ea typeface="Calibri"/>
              </a:rPr>
              <a:t>20</a:t>
            </a:r>
            <a:r>
              <a:rPr b="1" lang="en-US" sz="2200" spc="-1" strike="noStrike">
                <a:solidFill>
                  <a:srgbClr val="000000"/>
                </a:solidFill>
                <a:latin typeface="Calibri"/>
                <a:ea typeface="Calibri"/>
              </a:rPr>
              <a:t>2</a:t>
            </a:r>
            <a:r>
              <a:rPr b="1" lang="ru-RU" sz="2200" spc="-1" strike="noStrike">
                <a:solidFill>
                  <a:srgbClr val="000000"/>
                </a:solidFill>
                <a:latin typeface="Calibri"/>
                <a:ea typeface="Calibri"/>
              </a:rPr>
              <a:t>3 г</a:t>
            </a:r>
            <a:endParaRPr b="0" lang="ru-RU" sz="2200" spc="-1" strike="noStrike">
              <a:latin typeface="Arial"/>
            </a:endParaRPr>
          </a:p>
        </p:txBody>
      </p:sp>
      <p:sp>
        <p:nvSpPr>
          <p:cNvPr id="1285" name="PlaceHolder 1"/>
          <p:cNvSpPr>
            <a:spLocks noGrp="1"/>
          </p:cNvSpPr>
          <p:nvPr>
            <p:ph type="title"/>
          </p:nvPr>
        </p:nvSpPr>
        <p:spPr>
          <a:xfrm>
            <a:off x="1503000" y="313200"/>
            <a:ext cx="16862400" cy="2274480"/>
          </a:xfrm>
          <a:prstGeom prst="rect">
            <a:avLst/>
          </a:prstGeom>
          <a:noFill/>
          <a:ln w="12600">
            <a:noFill/>
          </a:ln>
        </p:spPr>
        <p:txBody>
          <a:bodyPr lIns="0" rIns="0" tIns="0" bIns="0" anchor="ctr">
            <a:normAutofit/>
          </a:bodyPr>
          <a:p>
            <a:pPr>
              <a:lnSpc>
                <a:spcPct val="100000"/>
              </a:lnSpc>
              <a:buNone/>
              <a:tabLst>
                <a:tab algn="l" pos="0"/>
              </a:tabLst>
            </a:pPr>
            <a:r>
              <a:rPr b="1" lang="ru-RU" sz="2800" spc="-1" strike="noStrike">
                <a:solidFill>
                  <a:srgbClr val="004e6b"/>
                </a:solidFill>
                <a:latin typeface="Circe"/>
                <a:ea typeface="Circe"/>
              </a:rPr>
              <a:t>О выполнении Программы сличений КООМЕТ (P2/2022), в т.ч. с учетом мероприятий Программы развития на 2023-2025 гг.:</a:t>
            </a:r>
            <a:br/>
            <a:r>
              <a:rPr b="0" i="1" lang="ru-RU" sz="2400" spc="-1" strike="noStrike">
                <a:solidFill>
                  <a:srgbClr val="000000"/>
                </a:solidFill>
                <a:latin typeface="Arial Narrow"/>
                <a:ea typeface="Calibri"/>
              </a:rPr>
              <a:t>п. 8. (Ind-a.1.8): Проведение анализа количества (и процентного соотношения) пилотируемых сличений КООМЕТ по НМИ/НИ КООМЕТ</a:t>
            </a:r>
            <a:endParaRPr b="0" lang="ru-RU" sz="2400" spc="-1" strike="noStrike">
              <a:latin typeface="Arial"/>
            </a:endParaRPr>
          </a:p>
        </p:txBody>
      </p:sp>
      <p:graphicFrame>
        <p:nvGraphicFramePr>
          <p:cNvPr id="1286" name="Диаграмма 4"/>
          <p:cNvGraphicFramePr/>
          <p:nvPr/>
        </p:nvGraphicFramePr>
        <p:xfrm>
          <a:off x="552960" y="3414960"/>
          <a:ext cx="7914960" cy="4292280"/>
        </p:xfrm>
        <a:graphic>
          <a:graphicData uri="http://schemas.openxmlformats.org/drawingml/2006/chart">
            <c:chart xmlns:c="http://schemas.openxmlformats.org/drawingml/2006/chart" xmlns:r="http://schemas.openxmlformats.org/officeDocument/2006/relationships" r:id="rId1"/>
          </a:graphicData>
        </a:graphic>
      </p:graphicFrame>
      <p:sp>
        <p:nvSpPr>
          <p:cNvPr id="1287" name="Заголовок 7"/>
          <p:cNvSpPr/>
          <p:nvPr/>
        </p:nvSpPr>
        <p:spPr>
          <a:xfrm>
            <a:off x="9360000" y="2280240"/>
            <a:ext cx="10055160" cy="959760"/>
          </a:xfrm>
          <a:prstGeom prst="rect">
            <a:avLst/>
          </a:prstGeom>
          <a:noFill/>
          <a:ln w="0">
            <a:noFill/>
          </a:ln>
        </p:spPr>
        <p:style>
          <a:lnRef idx="0"/>
          <a:fillRef idx="0"/>
          <a:effectRef idx="0"/>
          <a:fontRef idx="minor"/>
        </p:style>
        <p:txBody>
          <a:bodyPr anchor="ctr">
            <a:normAutofit/>
          </a:bodyPr>
          <a:p>
            <a:pPr algn="ctr">
              <a:lnSpc>
                <a:spcPct val="100000"/>
              </a:lnSpc>
              <a:buNone/>
            </a:pPr>
            <a:r>
              <a:rPr b="0" lang="ru-RU" sz="2000" spc="-1" strike="noStrike">
                <a:solidFill>
                  <a:srgbClr val="000000"/>
                </a:solidFill>
                <a:latin typeface="Calibri"/>
                <a:ea typeface="Calibri"/>
              </a:rPr>
              <a:t>Пилотирование сличений  </a:t>
            </a:r>
            <a:br/>
            <a:r>
              <a:rPr b="0" lang="ru-RU" sz="2000" spc="-1" strike="noStrike">
                <a:solidFill>
                  <a:srgbClr val="000000"/>
                </a:solidFill>
                <a:latin typeface="Calibri"/>
                <a:ea typeface="Calibri"/>
              </a:rPr>
              <a:t>Программы сличений на </a:t>
            </a:r>
            <a:r>
              <a:rPr b="1" lang="ru-RU" sz="2000" spc="-1" strike="noStrike">
                <a:solidFill>
                  <a:srgbClr val="000000"/>
                </a:solidFill>
                <a:latin typeface="Calibri"/>
                <a:ea typeface="Calibri"/>
              </a:rPr>
              <a:t>20</a:t>
            </a:r>
            <a:r>
              <a:rPr b="1" lang="en-US" sz="2000" spc="-1" strike="noStrike">
                <a:solidFill>
                  <a:srgbClr val="000000"/>
                </a:solidFill>
                <a:latin typeface="Calibri"/>
                <a:ea typeface="Calibri"/>
              </a:rPr>
              <a:t>2</a:t>
            </a:r>
            <a:r>
              <a:rPr b="1" lang="ru-RU" sz="2000" spc="-1" strike="noStrike">
                <a:solidFill>
                  <a:srgbClr val="000000"/>
                </a:solidFill>
                <a:latin typeface="Calibri"/>
                <a:ea typeface="Calibri"/>
              </a:rPr>
              <a:t>4 г</a:t>
            </a:r>
            <a:endParaRPr b="0" lang="ru-RU" sz="2000" spc="-1" strike="noStrike">
              <a:latin typeface="Arial"/>
            </a:endParaRPr>
          </a:p>
        </p:txBody>
      </p:sp>
      <p:graphicFrame>
        <p:nvGraphicFramePr>
          <p:cNvPr id="1288" name="Диаграмма 5"/>
          <p:cNvGraphicFramePr/>
          <p:nvPr/>
        </p:nvGraphicFramePr>
        <p:xfrm>
          <a:off x="10101960" y="3435480"/>
          <a:ext cx="9213840" cy="4271760"/>
        </p:xfrm>
        <a:graphic>
          <a:graphicData uri="http://schemas.openxmlformats.org/drawingml/2006/chart">
            <c:chart xmlns:c="http://schemas.openxmlformats.org/drawingml/2006/chart" xmlns:r="http://schemas.openxmlformats.org/officeDocument/2006/relationships" r:id="rId2"/>
          </a:graphicData>
        </a:graphic>
      </p:graphicFrame>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89" name="PlaceHolder 1"/>
          <p:cNvSpPr>
            <a:spLocks noGrp="1"/>
          </p:cNvSpPr>
          <p:nvPr>
            <p:ph type="title"/>
          </p:nvPr>
        </p:nvSpPr>
        <p:spPr>
          <a:xfrm>
            <a:off x="1661400" y="451080"/>
            <a:ext cx="17413560" cy="2068920"/>
          </a:xfrm>
          <a:prstGeom prst="rect">
            <a:avLst/>
          </a:prstGeom>
          <a:noFill/>
          <a:ln w="12600">
            <a:noFill/>
          </a:ln>
        </p:spPr>
        <p:txBody>
          <a:bodyPr lIns="0" rIns="0" tIns="0" bIns="0" anchor="ctr">
            <a:noAutofit/>
          </a:bodyPr>
          <a:p>
            <a:pPr>
              <a:lnSpc>
                <a:spcPct val="100000"/>
              </a:lnSpc>
              <a:buNone/>
              <a:tabLst>
                <a:tab algn="l" pos="0"/>
              </a:tabLst>
            </a:pPr>
            <a:r>
              <a:rPr b="1" lang="ru-RU" sz="2600" spc="-1" strike="noStrike">
                <a:solidFill>
                  <a:srgbClr val="004e6b"/>
                </a:solidFill>
                <a:latin typeface="Circe"/>
                <a:ea typeface="Circe"/>
              </a:rPr>
              <a:t>(Ind-a.1.9): Проведение анализа сроков проведения сличений КООМЕТ и выполнение корректирующих мероприятий по их сокращению</a:t>
            </a:r>
            <a:br/>
            <a:r>
              <a:rPr b="1" lang="ru-RU" sz="2600" spc="-1" strike="noStrike">
                <a:solidFill>
                  <a:srgbClr val="004e6b"/>
                </a:solidFill>
                <a:latin typeface="Circe"/>
                <a:ea typeface="Circe"/>
              </a:rPr>
              <a:t> </a:t>
            </a:r>
            <a:r>
              <a:rPr b="0" i="1" lang="ru-RU" sz="1800" spc="-1" strike="noStrike">
                <a:solidFill>
                  <a:srgbClr val="004e6b"/>
                </a:solidFill>
                <a:latin typeface="Circe"/>
                <a:ea typeface="Circe"/>
              </a:rPr>
              <a:t>(с учётом обратной связи от Председателей ТК 1.2 – ТК 1.11 и НМИ-пилотов сличений согласно Действию PC-34-42, Резолюция 34P-16)</a:t>
            </a:r>
            <a:endParaRPr b="0" lang="ru-RU" sz="1800" spc="-1" strike="noStrike">
              <a:latin typeface="Arial"/>
            </a:endParaRPr>
          </a:p>
        </p:txBody>
      </p:sp>
      <p:graphicFrame>
        <p:nvGraphicFramePr>
          <p:cNvPr id="1290" name="Диаграмма 9"/>
          <p:cNvGraphicFramePr/>
          <p:nvPr/>
        </p:nvGraphicFramePr>
        <p:xfrm>
          <a:off x="1028160" y="3616560"/>
          <a:ext cx="7558200" cy="203400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291" name="Диаграмма 10"/>
          <p:cNvGraphicFramePr/>
          <p:nvPr/>
        </p:nvGraphicFramePr>
        <p:xfrm>
          <a:off x="9418680" y="3751920"/>
          <a:ext cx="10051200" cy="1897920"/>
        </p:xfrm>
        <a:graphic>
          <a:graphicData uri="http://schemas.openxmlformats.org/drawingml/2006/chart">
            <c:chart xmlns:c="http://schemas.openxmlformats.org/drawingml/2006/chart" xmlns:r="http://schemas.openxmlformats.org/officeDocument/2006/relationships" r:id="rId2"/>
          </a:graphicData>
        </a:graphic>
      </p:graphicFrame>
      <p:sp>
        <p:nvSpPr>
          <p:cNvPr id="1292" name="Прямоугольник 5"/>
          <p:cNvSpPr/>
          <p:nvPr/>
        </p:nvSpPr>
        <p:spPr>
          <a:xfrm>
            <a:off x="7547040" y="2644200"/>
            <a:ext cx="3843360" cy="424800"/>
          </a:xfrm>
          <a:prstGeom prst="rect">
            <a:avLst/>
          </a:prstGeom>
          <a:noFill/>
          <a:ln w="0">
            <a:noFill/>
          </a:ln>
        </p:spPr>
        <p:style>
          <a:lnRef idx="0"/>
          <a:fillRef idx="0"/>
          <a:effectRef idx="0"/>
          <a:fontRef idx="minor"/>
        </p:style>
        <p:txBody>
          <a:bodyPr wrap="none" lIns="90000" rIns="90000" tIns="45000" bIns="45000" anchor="t">
            <a:spAutoFit/>
          </a:bodyPr>
          <a:p>
            <a:pPr algn="ctr">
              <a:lnSpc>
                <a:spcPct val="100000"/>
              </a:lnSpc>
              <a:buNone/>
            </a:pPr>
            <a:r>
              <a:rPr b="1" lang="ru-RU" sz="2200" spc="-1" strike="noStrike">
                <a:solidFill>
                  <a:srgbClr val="000000"/>
                </a:solidFill>
                <a:latin typeface="Arial"/>
                <a:ea typeface="Arial"/>
              </a:rPr>
              <a:t>Всего 32 сличения (2023 г)</a:t>
            </a:r>
            <a:endParaRPr b="0" lang="ru-RU" sz="2200" spc="-1" strike="noStrike">
              <a:latin typeface="Arial"/>
            </a:endParaRPr>
          </a:p>
        </p:txBody>
      </p:sp>
      <p:sp>
        <p:nvSpPr>
          <p:cNvPr id="1293" name="Прямоугольник 6"/>
          <p:cNvSpPr/>
          <p:nvPr/>
        </p:nvSpPr>
        <p:spPr>
          <a:xfrm>
            <a:off x="7880400" y="5967720"/>
            <a:ext cx="3175920" cy="364680"/>
          </a:xfrm>
          <a:prstGeom prst="rect">
            <a:avLst/>
          </a:prstGeom>
          <a:noFill/>
          <a:ln w="0">
            <a:noFill/>
          </a:ln>
        </p:spPr>
        <p:style>
          <a:lnRef idx="0"/>
          <a:fillRef idx="0"/>
          <a:effectRef idx="0"/>
          <a:fontRef idx="minor"/>
        </p:style>
        <p:txBody>
          <a:bodyPr wrap="none" lIns="90000" rIns="90000" tIns="45000" bIns="45000" anchor="t">
            <a:spAutoFit/>
          </a:bodyPr>
          <a:p>
            <a:pPr algn="ctr">
              <a:lnSpc>
                <a:spcPct val="100000"/>
              </a:lnSpc>
              <a:buNone/>
            </a:pPr>
            <a:r>
              <a:rPr b="1" lang="ru-RU" sz="1800" spc="-1" strike="noStrike">
                <a:solidFill>
                  <a:srgbClr val="000000"/>
                </a:solidFill>
                <a:latin typeface="Arial"/>
                <a:ea typeface="Arial"/>
              </a:rPr>
              <a:t>Всего 26 сличения (2024 г)</a:t>
            </a:r>
            <a:endParaRPr b="0" lang="ru-RU" sz="1800" spc="-1" strike="noStrike">
              <a:latin typeface="Arial"/>
            </a:endParaRPr>
          </a:p>
        </p:txBody>
      </p:sp>
      <p:graphicFrame>
        <p:nvGraphicFramePr>
          <p:cNvPr id="1294" name="Диаграмма 11"/>
          <p:cNvGraphicFramePr/>
          <p:nvPr/>
        </p:nvGraphicFramePr>
        <p:xfrm>
          <a:off x="10051920" y="6917040"/>
          <a:ext cx="9339840" cy="30236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95" name="Диаграмма 12"/>
          <p:cNvGraphicFramePr/>
          <p:nvPr/>
        </p:nvGraphicFramePr>
        <p:xfrm>
          <a:off x="1186200" y="7075080"/>
          <a:ext cx="7281720" cy="3002760"/>
        </p:xfrm>
        <a:graphic>
          <a:graphicData uri="http://schemas.openxmlformats.org/drawingml/2006/chart">
            <c:chart xmlns:c="http://schemas.openxmlformats.org/drawingml/2006/chart" xmlns:r="http://schemas.openxmlformats.org/officeDocument/2006/relationships" r:id="rId4"/>
          </a:graphicData>
        </a:graphic>
      </p:graphicFrame>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96" name="PlaceHolder 1"/>
          <p:cNvSpPr>
            <a:spLocks noGrp="1"/>
          </p:cNvSpPr>
          <p:nvPr>
            <p:ph type="title"/>
          </p:nvPr>
        </p:nvSpPr>
        <p:spPr>
          <a:xfrm>
            <a:off x="1661400" y="451080"/>
            <a:ext cx="17413560" cy="2068920"/>
          </a:xfrm>
          <a:prstGeom prst="rect">
            <a:avLst/>
          </a:prstGeom>
          <a:noFill/>
          <a:ln w="12600">
            <a:noFill/>
          </a:ln>
        </p:spPr>
        <p:txBody>
          <a:bodyPr lIns="0" rIns="0" tIns="0" bIns="0" anchor="ctr">
            <a:noAutofit/>
          </a:bodyPr>
          <a:p>
            <a:pPr>
              <a:lnSpc>
                <a:spcPct val="100000"/>
              </a:lnSpc>
              <a:buNone/>
              <a:tabLst>
                <a:tab algn="l" pos="0"/>
              </a:tabLst>
            </a:pPr>
            <a:r>
              <a:rPr b="1" lang="ru-RU" sz="2600" spc="-1" strike="noStrike">
                <a:solidFill>
                  <a:srgbClr val="004e6b"/>
                </a:solidFill>
                <a:latin typeface="Circe"/>
                <a:ea typeface="Circe"/>
              </a:rPr>
              <a:t>(Ind-a.1.9): Проведение анализа сроков проведения сличений КООМЕТ и выполнение корректирующих мероприятий по их сокращению</a:t>
            </a:r>
            <a:br/>
            <a:r>
              <a:rPr b="1" lang="ru-RU" sz="2600" spc="-1" strike="noStrike">
                <a:solidFill>
                  <a:srgbClr val="004e6b"/>
                </a:solidFill>
                <a:latin typeface="Circe"/>
                <a:ea typeface="Circe"/>
              </a:rPr>
              <a:t> </a:t>
            </a:r>
            <a:r>
              <a:rPr b="0" i="1" lang="ru-RU" sz="1800" spc="-1" strike="noStrike">
                <a:solidFill>
                  <a:srgbClr val="004e6b"/>
                </a:solidFill>
                <a:latin typeface="Circe"/>
                <a:ea typeface="Circe"/>
              </a:rPr>
              <a:t>(с учётом обратной связи от Председателей ТК 1.2 – ТК 1.11 и НМИ-пилотов сличений согласно Действию PC-34-42, Резолюция 34P-16)</a:t>
            </a:r>
            <a:endParaRPr b="0" lang="ru-RU" sz="1800" spc="-1" strike="noStrike">
              <a:latin typeface="Arial"/>
            </a:endParaRPr>
          </a:p>
        </p:txBody>
      </p:sp>
      <p:sp>
        <p:nvSpPr>
          <p:cNvPr id="1297" name=""/>
          <p:cNvSpPr txBox="1"/>
          <p:nvPr/>
        </p:nvSpPr>
        <p:spPr>
          <a:xfrm>
            <a:off x="1620000" y="2817720"/>
            <a:ext cx="16380000" cy="5102280"/>
          </a:xfrm>
          <a:prstGeom prst="rect">
            <a:avLst/>
          </a:prstGeom>
          <a:noFill/>
          <a:ln w="0">
            <a:noFill/>
          </a:ln>
        </p:spPr>
        <p:txBody>
          <a:bodyPr lIns="90000" rIns="90000" tIns="45000" bIns="45000" anchor="t">
            <a:noAutofit/>
          </a:bodyPr>
          <a:p>
            <a:r>
              <a:rPr b="0" lang="ru-RU" sz="2400" spc="-1" strike="noStrike">
                <a:latin typeface="Arial"/>
              </a:rPr>
              <a:t>Техническими комитетатми и ОКЭ принято решение об исключении (аннулировании) следующих сличений:</a:t>
            </a:r>
            <a:endParaRPr b="0" lang="ru-RU" sz="2400" spc="-1" strike="noStrike">
              <a:latin typeface="Arial"/>
            </a:endParaRPr>
          </a:p>
          <a:p>
            <a:endParaRPr b="0" lang="ru-RU" sz="2400" spc="-1" strike="noStrike">
              <a:latin typeface="Arial"/>
            </a:endParaRPr>
          </a:p>
          <a:p>
            <a:r>
              <a:rPr b="0" lang="ru-RU" sz="2800" spc="-1" strike="noStrike">
                <a:solidFill>
                  <a:srgbClr val="c9211e"/>
                </a:solidFill>
                <a:latin typeface="Arial"/>
              </a:rPr>
              <a:t>COOMET.M.M-S5 (COOMET 546/UA/11) </a:t>
            </a:r>
            <a:endParaRPr b="0" lang="ru-RU" sz="2800" spc="-1" strike="noStrike">
              <a:latin typeface="Arial"/>
            </a:endParaRPr>
          </a:p>
          <a:p>
            <a:endParaRPr b="0" lang="ru-RU" sz="2800" spc="-1" strike="noStrike">
              <a:latin typeface="Arial"/>
            </a:endParaRPr>
          </a:p>
          <a:p>
            <a:r>
              <a:rPr b="0" lang="ru-RU" sz="2800" spc="-1" strike="noStrike">
                <a:solidFill>
                  <a:srgbClr val="c9211e"/>
                </a:solidFill>
                <a:latin typeface="Arial"/>
              </a:rPr>
              <a:t>COOMET.M.M-S2 (COOMET 665/UA/15)</a:t>
            </a:r>
            <a:endParaRPr b="0" lang="ru-RU" sz="2800" spc="-1" strike="noStrike">
              <a:latin typeface="Arial"/>
            </a:endParaRPr>
          </a:p>
          <a:p>
            <a:endParaRPr b="0" lang="ru-RU" sz="2800" spc="-1" strike="noStrike">
              <a:latin typeface="Arial"/>
            </a:endParaRPr>
          </a:p>
          <a:p>
            <a:r>
              <a:rPr b="0" lang="ru-RU" sz="2800" spc="-1" strike="noStrike">
                <a:solidFill>
                  <a:srgbClr val="c9211e"/>
                </a:solidFill>
                <a:latin typeface="Arial"/>
              </a:rPr>
              <a:t>COOMET.AUV.V-K1 (COOMET 308/RU/04) (решение принято голосованием членов ТК по e-mail)</a:t>
            </a:r>
            <a:endParaRPr b="0" lang="ru-RU" sz="2800" spc="-1" strike="noStrike">
              <a:latin typeface="Arial"/>
            </a:endParaRPr>
          </a:p>
          <a:p>
            <a:endParaRPr b="0" lang="ru-RU" sz="2800" spc="-1" strike="noStrike">
              <a:latin typeface="Arial"/>
            </a:endParaRPr>
          </a:p>
          <a:p>
            <a:endParaRPr b="0" lang="ru-RU" sz="2800" spc="-1" strike="noStrike">
              <a:latin typeface="Arial"/>
            </a:endParaRPr>
          </a:p>
          <a:p>
            <a:pPr algn="ctr">
              <a:buNone/>
            </a:pPr>
            <a:endParaRPr b="0" lang="ru-RU" sz="2800" spc="-1" strike="noStrike">
              <a:solidFill>
                <a:srgbClr val="000000"/>
              </a:solidFill>
              <a:latin typeface="Arial Narrow"/>
            </a:endParaRPr>
          </a:p>
          <a:p>
            <a:endParaRPr b="0" lang="ru-RU" sz="2800" spc="-1" strike="noStrike">
              <a:latin typeface="Arial"/>
            </a:endParaRPr>
          </a:p>
          <a:p>
            <a:endParaRPr b="0" lang="ru-RU" sz="2800" spc="-1" strike="noStrike">
              <a:latin typeface="Arial"/>
            </a:endParaRPr>
          </a:p>
          <a:p>
            <a:endParaRPr b="0" lang="ru-RU" sz="2800" spc="-1" strike="noStrike">
              <a:latin typeface="Arial"/>
            </a:endParaRPr>
          </a:p>
          <a:p>
            <a:endParaRPr b="0" lang="ru-RU" sz="28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98" name="PlaceHolder 1"/>
          <p:cNvSpPr>
            <a:spLocks noGrp="1"/>
          </p:cNvSpPr>
          <p:nvPr>
            <p:ph type="title"/>
          </p:nvPr>
        </p:nvSpPr>
        <p:spPr>
          <a:xfrm>
            <a:off x="1346760" y="452880"/>
            <a:ext cx="18093240" cy="1887120"/>
          </a:xfrm>
          <a:prstGeom prst="rect">
            <a:avLst/>
          </a:prstGeom>
          <a:noFill/>
          <a:ln w="0">
            <a:noFill/>
          </a:ln>
        </p:spPr>
        <p:txBody>
          <a:bodyPr lIns="0" rIns="0" tIns="0" bIns="0" anchor="ctr">
            <a:noAutofit/>
          </a:bodyPr>
          <a:p>
            <a:r>
              <a:rPr b="0" lang="ru-RU" sz="4400" spc="-1" strike="noStrike">
                <a:latin typeface="Arial"/>
              </a:rPr>
              <a:t>Рекомендации КООМЕТ на утверждение</a:t>
            </a:r>
            <a:endParaRPr b="0" lang="ru-RU" sz="4400" spc="-1" strike="noStrike">
              <a:latin typeface="Arial"/>
            </a:endParaRPr>
          </a:p>
        </p:txBody>
      </p:sp>
      <p:sp>
        <p:nvSpPr>
          <p:cNvPr id="1299" name="PlaceHolder 2"/>
          <p:cNvSpPr>
            <a:spLocks noGrp="1"/>
          </p:cNvSpPr>
          <p:nvPr>
            <p:ph/>
          </p:nvPr>
        </p:nvSpPr>
        <p:spPr>
          <a:xfrm>
            <a:off x="1005120" y="2644560"/>
            <a:ext cx="18093240" cy="655524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ru-RU" sz="3200" spc="-1" strike="noStrike">
                <a:latin typeface="Arial"/>
                <a:ea typeface="Microsoft YaHei"/>
              </a:rPr>
              <a:t>Следующие рекомендации предлагаются</a:t>
            </a:r>
            <a:r>
              <a:rPr b="0" lang="ru-RU" sz="3200" spc="-1" strike="noStrike">
                <a:latin typeface="Arial"/>
              </a:rPr>
              <a:t> ОКЭ к утверждению Советом Президента</a:t>
            </a:r>
            <a:endParaRPr b="0" lang="ru-RU" sz="3200" spc="-1" strike="noStrike">
              <a:latin typeface="Arial"/>
            </a:endParaRPr>
          </a:p>
          <a:p>
            <a:pPr marL="432000" indent="-324000">
              <a:spcBef>
                <a:spcPts val="1417"/>
              </a:spcBef>
              <a:buClr>
                <a:srgbClr val="000000"/>
              </a:buClr>
              <a:buSzPct val="45000"/>
              <a:buFont typeface="Wingdings" charset="2"/>
              <a:buChar char=""/>
            </a:pPr>
            <a:endParaRPr b="0" lang="ru-RU" sz="3200" spc="-1" strike="noStrike">
              <a:latin typeface="Arial"/>
            </a:endParaRPr>
          </a:p>
          <a:p>
            <a:pPr marL="432000" indent="-324000">
              <a:spcBef>
                <a:spcPts val="1417"/>
              </a:spcBef>
              <a:buClr>
                <a:srgbClr val="000000"/>
              </a:buClr>
              <a:buSzPct val="45000"/>
              <a:buFont typeface="Wingdings" charset="2"/>
              <a:buChar char=""/>
            </a:pPr>
            <a:r>
              <a:rPr b="0" lang="ru-RU" sz="3200" spc="-1" strike="noStrike">
                <a:latin typeface="Arial"/>
              </a:rPr>
              <a:t>CОOMET R/F/XX:202Y «Преобразователи расхода, расходомеры и счетчики жидкости объемные и массовые. Методика калибровки»</a:t>
            </a:r>
            <a:endParaRPr b="0" lang="ru-RU" sz="3200" spc="-1" strike="noStrike">
              <a:latin typeface="Arial"/>
            </a:endParaRPr>
          </a:p>
          <a:p>
            <a:pPr marL="432000" indent="-324000">
              <a:spcBef>
                <a:spcPts val="1417"/>
              </a:spcBef>
              <a:buClr>
                <a:srgbClr val="000000"/>
              </a:buClr>
              <a:buSzPct val="45000"/>
              <a:buFont typeface="Wingdings" charset="2"/>
              <a:buChar char=""/>
            </a:pPr>
            <a:r>
              <a:rPr b="0" lang="ru-RU" sz="3200" spc="-1" strike="noStrike">
                <a:latin typeface="Arial"/>
              </a:rPr>
              <a:t>CООМЕТ R/GM/20:2023 «Шкалы измерений. Термины и определения»</a:t>
            </a:r>
            <a:endParaRPr b="0" lang="ru-RU" sz="3200" spc="-1" strike="noStrike">
              <a:latin typeface="Arial"/>
            </a:endParaRPr>
          </a:p>
          <a:p>
            <a:pPr marL="432000" indent="-324000">
              <a:spcBef>
                <a:spcPts val="1417"/>
              </a:spcBef>
              <a:buClr>
                <a:srgbClr val="000000"/>
              </a:buClr>
              <a:buSzPct val="45000"/>
              <a:buFont typeface="Wingdings" charset="2"/>
              <a:buChar char=""/>
            </a:pPr>
            <a:r>
              <a:rPr b="0" lang="ru-RU" sz="3200" spc="-1" strike="noStrike">
                <a:latin typeface="Arial"/>
              </a:rPr>
              <a:t>CОOMET R/GM/21:2023 «Использование понятий “погрешность измерения” и “неопределённость измерений”. Общие принципы»</a:t>
            </a:r>
            <a:endParaRPr b="0" lang="ru-RU" sz="3200" spc="-1" strike="noStrike">
              <a:latin typeface="Arial"/>
            </a:endParaRPr>
          </a:p>
          <a:p>
            <a:pPr marL="432000" indent="-324000">
              <a:spcBef>
                <a:spcPts val="1417"/>
              </a:spcBef>
              <a:buClr>
                <a:srgbClr val="000000"/>
              </a:buClr>
              <a:buSzPct val="45000"/>
              <a:buFont typeface="Wingdings" charset="2"/>
              <a:buChar char=""/>
            </a:pPr>
            <a:r>
              <a:rPr b="0" lang="ru-RU" sz="3200" spc="-1" strike="noStrike">
                <a:latin typeface="Arial"/>
              </a:rPr>
              <a:t>CООМЕТ    R/GM/31:20XX «Методики калибровки. Основные положения»</a:t>
            </a: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1300" name="Таблица 5"/>
          <p:cNvGraphicFramePr/>
          <p:nvPr/>
        </p:nvGraphicFramePr>
        <p:xfrm>
          <a:off x="1492560" y="2801880"/>
          <a:ext cx="7048440" cy="5859360"/>
        </p:xfrm>
        <a:graphic>
          <a:graphicData uri="http://schemas.openxmlformats.org/drawingml/2006/table">
            <a:tbl>
              <a:tblPr/>
              <a:tblGrid>
                <a:gridCol w="1590840"/>
                <a:gridCol w="2291400"/>
                <a:gridCol w="1899360"/>
                <a:gridCol w="1266840"/>
              </a:tblGrid>
              <a:tr h="508680">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 </a:t>
                      </a:r>
                      <a:r>
                        <a:rPr b="1" lang="ru-RU" sz="2400" spc="7" strike="noStrike">
                          <a:solidFill>
                            <a:srgbClr val="000000"/>
                          </a:solidFill>
                          <a:latin typeface="Arial"/>
                          <a:ea typeface="Arial"/>
                        </a:rPr>
                        <a:t>2023 г</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Предлагаемый</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Согласован</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nSpc>
                          <a:spcPct val="100000"/>
                        </a:lnSpc>
                        <a:buNone/>
                        <a:tabLst>
                          <a:tab algn="l" pos="0"/>
                        </a:tabLst>
                      </a:pPr>
                      <a:r>
                        <a:rPr b="0" lang="ru-RU" sz="2400" spc="7" strike="noStrike">
                          <a:solidFill>
                            <a:srgbClr val="000000"/>
                          </a:solidFill>
                          <a:latin typeface="Calibri"/>
                          <a:ea typeface="Arial"/>
                        </a:rPr>
                        <a:t>ИТОГО</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AUV</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4</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EM</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4</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7</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L</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2</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M</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14</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15</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F</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2</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PR</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6</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9</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QM</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4</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5</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9</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RI</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2</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T</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2</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6</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8</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TF</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0</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 </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ИТОГО</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19</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56</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2920">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ИТОГО</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75</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
        <p:nvSpPr>
          <p:cNvPr id="1301" name="Стрелка вправо 2"/>
          <p:cNvSpPr/>
          <p:nvPr/>
        </p:nvSpPr>
        <p:spPr>
          <a:xfrm>
            <a:off x="9792000" y="5168880"/>
            <a:ext cx="790920" cy="948240"/>
          </a:xfrm>
          <a:prstGeom prst="rightArrow">
            <a:avLst>
              <a:gd name="adj1" fmla="val 50000"/>
              <a:gd name="adj2" fmla="val 50000"/>
            </a:avLst>
          </a:prstGeom>
          <a:solidFill>
            <a:srgbClr val="ffffff"/>
          </a:solidFill>
          <a:ln w="25400">
            <a:solidFill>
              <a:srgbClr val="4f81bd"/>
            </a:solidFill>
            <a:round/>
          </a:ln>
          <a:effectLst>
            <a:outerShdw blurRad="38160" dir="5400000" dist="23040" rotWithShape="0">
              <a:srgbClr val="000000">
                <a:alpha val="35000"/>
              </a:srgbClr>
            </a:outerShdw>
          </a:effectLst>
        </p:spPr>
        <p:style>
          <a:lnRef idx="0"/>
          <a:fillRef idx="0"/>
          <a:effectRef idx="0"/>
          <a:fontRef idx="minor"/>
        </p:style>
      </p:sp>
      <p:sp>
        <p:nvSpPr>
          <p:cNvPr id="1302" name="Заголовок 5"/>
          <p:cNvSpPr/>
          <p:nvPr/>
        </p:nvSpPr>
        <p:spPr>
          <a:xfrm>
            <a:off x="1457640" y="745920"/>
            <a:ext cx="17458920" cy="1191240"/>
          </a:xfrm>
          <a:prstGeom prst="rect">
            <a:avLst/>
          </a:prstGeom>
          <a:noFill/>
          <a:ln w="12700">
            <a:noFill/>
          </a:ln>
        </p:spPr>
        <p:style>
          <a:lnRef idx="0"/>
          <a:fillRef idx="0"/>
          <a:effectRef idx="0"/>
          <a:fontRef idx="minor"/>
        </p:style>
        <p:txBody>
          <a:bodyPr lIns="0" rIns="0" tIns="0" bIns="0" anchor="ctr">
            <a:normAutofit/>
          </a:bodyPr>
          <a:p>
            <a:pPr>
              <a:lnSpc>
                <a:spcPct val="100000"/>
              </a:lnSpc>
              <a:buNone/>
              <a:tabLst>
                <a:tab algn="l" pos="0"/>
              </a:tabLst>
            </a:pPr>
            <a:r>
              <a:rPr b="1" lang="ru-RU" sz="2400" spc="-1" strike="noStrike">
                <a:solidFill>
                  <a:srgbClr val="004e6b"/>
                </a:solidFill>
                <a:latin typeface="Circe"/>
                <a:ea typeface="Circe"/>
              </a:rPr>
              <a:t>П</a:t>
            </a:r>
            <a:r>
              <a:rPr b="1" lang="ru-RU" sz="2800" spc="-1" strike="noStrike">
                <a:solidFill>
                  <a:srgbClr val="004e6b"/>
                </a:solidFill>
                <a:latin typeface="Circe"/>
                <a:ea typeface="Circe"/>
              </a:rPr>
              <a:t>редставление Программы сличений КООМЕТ на 2024 г. (COOMET P2/2024) и ее подписание Президентом КООМЕТ</a:t>
            </a:r>
            <a:endParaRPr b="0" lang="ru-RU" sz="2800" spc="-1" strike="noStrike">
              <a:latin typeface="Arial"/>
            </a:endParaRPr>
          </a:p>
        </p:txBody>
      </p:sp>
      <p:graphicFrame>
        <p:nvGraphicFramePr>
          <p:cNvPr id="1303" name="Таблица 4"/>
          <p:cNvGraphicFramePr/>
          <p:nvPr/>
        </p:nvGraphicFramePr>
        <p:xfrm>
          <a:off x="10843560" y="2713320"/>
          <a:ext cx="7048440" cy="5859360"/>
        </p:xfrm>
        <a:graphic>
          <a:graphicData uri="http://schemas.openxmlformats.org/drawingml/2006/table">
            <a:tbl>
              <a:tblPr/>
              <a:tblGrid>
                <a:gridCol w="1590840"/>
                <a:gridCol w="2291400"/>
                <a:gridCol w="1974600"/>
                <a:gridCol w="1191600"/>
              </a:tblGrid>
              <a:tr h="508680">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 </a:t>
                      </a:r>
                      <a:r>
                        <a:rPr b="1" lang="ru-RU" sz="2400" spc="7" strike="noStrike">
                          <a:solidFill>
                            <a:srgbClr val="000000"/>
                          </a:solidFill>
                          <a:latin typeface="Arial"/>
                          <a:ea typeface="Arial"/>
                        </a:rPr>
                        <a:t>2024 г</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Предлагаемый</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Согласован</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nSpc>
                          <a:spcPct val="100000"/>
                        </a:lnSpc>
                        <a:buNone/>
                        <a:tabLst>
                          <a:tab algn="l" pos="0"/>
                        </a:tabLst>
                      </a:pPr>
                      <a:r>
                        <a:rPr b="0" lang="ru-RU" sz="2400" spc="7" strike="noStrike">
                          <a:solidFill>
                            <a:srgbClr val="000000"/>
                          </a:solidFill>
                          <a:latin typeface="Calibri"/>
                          <a:ea typeface="Arial"/>
                        </a:rPr>
                        <a:t>ИТОГО</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AUV</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2</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EM</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6</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9</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L</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12</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M</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14</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F</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0</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PR</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4</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6</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10</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QM</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4</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8</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12</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RI</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2</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3</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T</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5</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4</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9</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en-US" sz="2400" spc="7" strike="noStrike">
                          <a:solidFill>
                            <a:srgbClr val="000000"/>
                          </a:solidFill>
                          <a:latin typeface="Arial"/>
                          <a:ea typeface="Arial"/>
                        </a:rPr>
                        <a:t>TF</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0" lang="ru-RU" sz="2400" spc="7" strike="noStrike">
                          <a:solidFill>
                            <a:srgbClr val="000000"/>
                          </a:solidFill>
                          <a:latin typeface="Arial"/>
                          <a:ea typeface="Arial"/>
                        </a:rPr>
                        <a:t>2</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 </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1480">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ИТОГО</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1" lang="ru-RU" sz="2400" spc="7" strike="noStrike">
                          <a:solidFill>
                            <a:srgbClr val="000000"/>
                          </a:solidFill>
                          <a:latin typeface="Calibri"/>
                          <a:ea typeface="Arial"/>
                        </a:rPr>
                        <a:t>21</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1" lang="ru-RU" sz="2400" spc="7" strike="noStrike">
                          <a:solidFill>
                            <a:srgbClr val="000000"/>
                          </a:solidFill>
                          <a:latin typeface="Calibri"/>
                          <a:ea typeface="Arial"/>
                        </a:rPr>
                        <a:t>57</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fdeada"/>
                    </a:solidFill>
                  </a:tcPr>
                </a:tc>
              </a:tr>
              <a:tr h="412920">
                <a:tc>
                  <a:txBody>
                    <a:bodyPr lIns="9360" rIns="9360" tIns="9360" bIns="0" anchor="b">
                      <a:noAutofit/>
                    </a:bodyPr>
                    <a:p>
                      <a:pPr>
                        <a:lnSpc>
                          <a:spcPct val="100000"/>
                        </a:lnSpc>
                        <a:buNone/>
                        <a:tabLst>
                          <a:tab algn="l" pos="0"/>
                        </a:tabLst>
                      </a:pPr>
                      <a:r>
                        <a:rPr b="0" lang="ru-RU" sz="2400" spc="7" strike="noStrike">
                          <a:solidFill>
                            <a:srgbClr val="000000"/>
                          </a:solidFill>
                          <a:latin typeface="Arial"/>
                          <a:ea typeface="Arial"/>
                        </a:rPr>
                        <a:t>ИТОГО</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00000"/>
                        </a:lnSpc>
                        <a:buNone/>
                        <a:tabLst>
                          <a:tab algn="l" pos="0"/>
                        </a:tabLst>
                      </a:pPr>
                      <a:r>
                        <a:rPr b="1" lang="ru-RU" sz="2400" spc="7" strike="noStrike">
                          <a:solidFill>
                            <a:srgbClr val="000000"/>
                          </a:solidFill>
                          <a:latin typeface="Calibri"/>
                          <a:ea typeface="Arial"/>
                        </a:rPr>
                        <a:t>78</a:t>
                      </a:r>
                      <a:endParaRPr b="0" lang="ru-RU" sz="24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04" name="PlaceHolder 1"/>
          <p:cNvSpPr>
            <a:spLocks noGrp="1"/>
          </p:cNvSpPr>
          <p:nvPr>
            <p:ph type="sldNum"/>
          </p:nvPr>
        </p:nvSpPr>
        <p:spPr>
          <a:xfrm>
            <a:off x="19237320" y="10388160"/>
            <a:ext cx="124920" cy="235800"/>
          </a:xfrm>
          <a:prstGeom prst="rect">
            <a:avLst/>
          </a:prstGeom>
          <a:noFill/>
          <a:ln w="12600">
            <a:noFill/>
          </a:ln>
        </p:spPr>
        <p:txBody>
          <a:bodyPr lIns="0" rIns="0" tIns="0" bIns="0" anchor="t">
            <a:noAutofit/>
          </a:bodyPr>
          <a:p>
            <a:pPr algn="r">
              <a:lnSpc>
                <a:spcPct val="100000"/>
              </a:lnSpc>
              <a:buNone/>
              <a:tabLst>
                <a:tab algn="l" pos="0"/>
              </a:tabLst>
            </a:pPr>
            <a:fld id="{1EA2493C-271A-48CA-9DE2-B83B44766E93}" type="slidenum">
              <a:rPr b="0" lang="ru-RU" sz="700" spc="7" strike="noStrike">
                <a:solidFill>
                  <a:srgbClr val="004e6b"/>
                </a:solidFill>
                <a:latin typeface="Circe"/>
                <a:ea typeface="Circe"/>
              </a:rPr>
              <a:t>&lt;номер&gt;</a:t>
            </a:fld>
            <a:endParaRPr b="0" lang="ru-RU" sz="700" spc="-1" strike="noStrike">
              <a:latin typeface="Times New Roman"/>
            </a:endParaRPr>
          </a:p>
        </p:txBody>
      </p:sp>
      <p:sp>
        <p:nvSpPr>
          <p:cNvPr id="1305" name="PlaceHolder 2"/>
          <p:cNvSpPr>
            <a:spLocks noGrp="1"/>
          </p:cNvSpPr>
          <p:nvPr>
            <p:ph type="title"/>
          </p:nvPr>
        </p:nvSpPr>
        <p:spPr>
          <a:xfrm>
            <a:off x="1457640" y="745920"/>
            <a:ext cx="9701640" cy="1191240"/>
          </a:xfrm>
          <a:prstGeom prst="rect">
            <a:avLst/>
          </a:prstGeom>
          <a:noFill/>
          <a:ln w="12600">
            <a:noFill/>
          </a:ln>
        </p:spPr>
        <p:txBody>
          <a:bodyPr lIns="0" rIns="0" tIns="0" bIns="0" anchor="ctr">
            <a:normAutofit/>
          </a:bodyPr>
          <a:p>
            <a:pPr>
              <a:lnSpc>
                <a:spcPct val="100000"/>
              </a:lnSpc>
              <a:buNone/>
              <a:tabLst>
                <a:tab algn="l" pos="0"/>
              </a:tabLst>
            </a:pPr>
            <a:r>
              <a:rPr b="1" lang="ru-RU" sz="2600" spc="-1" strike="noStrike">
                <a:solidFill>
                  <a:srgbClr val="004e6b"/>
                </a:solidFill>
                <a:latin typeface="Circe"/>
                <a:ea typeface="Circe"/>
              </a:rPr>
              <a:t>Представление Программы сличений КООМЕТ на 2024 г. (COOMET P2/2024) и ее подписание Президентом КООМЕТ</a:t>
            </a:r>
            <a:endParaRPr b="0" lang="ru-RU" sz="2600" spc="-1" strike="noStrike">
              <a:latin typeface="Arial"/>
            </a:endParaRPr>
          </a:p>
        </p:txBody>
      </p:sp>
      <p:sp>
        <p:nvSpPr>
          <p:cNvPr id="1306" name="Заголовок 9"/>
          <p:cNvSpPr/>
          <p:nvPr/>
        </p:nvSpPr>
        <p:spPr>
          <a:xfrm>
            <a:off x="1457640" y="2438640"/>
            <a:ext cx="16862040" cy="606960"/>
          </a:xfrm>
          <a:prstGeom prst="rect">
            <a:avLst/>
          </a:prstGeom>
          <a:noFill/>
          <a:ln w="12700">
            <a:noFill/>
          </a:ln>
        </p:spPr>
        <p:style>
          <a:lnRef idx="0"/>
          <a:fillRef idx="0"/>
          <a:effectRef idx="0"/>
          <a:fontRef idx="minor"/>
        </p:style>
        <p:txBody>
          <a:bodyPr lIns="0" rIns="0" tIns="0" bIns="0" anchor="ctr">
            <a:normAutofit/>
          </a:bodyPr>
          <a:p>
            <a:pPr>
              <a:lnSpc>
                <a:spcPct val="100000"/>
              </a:lnSpc>
              <a:buNone/>
              <a:tabLst>
                <a:tab algn="l" pos="0"/>
              </a:tabLst>
            </a:pPr>
            <a:r>
              <a:rPr b="1" lang="ru-RU" sz="3280" spc="-1" strike="noStrike">
                <a:solidFill>
                  <a:srgbClr val="004e6b"/>
                </a:solidFill>
                <a:latin typeface="Circe"/>
                <a:ea typeface="Circe"/>
              </a:rPr>
              <a:t>Всего </a:t>
            </a:r>
            <a:r>
              <a:rPr b="1" lang="ru-RU" sz="3280" spc="-1" strike="noStrike">
                <a:solidFill>
                  <a:srgbClr val="ff0000"/>
                </a:solidFill>
                <a:latin typeface="Circe"/>
                <a:ea typeface="Circe"/>
              </a:rPr>
              <a:t>78 </a:t>
            </a:r>
            <a:r>
              <a:rPr b="1" lang="ru-RU" sz="3280" spc="-1" strike="noStrike">
                <a:solidFill>
                  <a:srgbClr val="004e6b"/>
                </a:solidFill>
                <a:latin typeface="Circe"/>
                <a:ea typeface="Circe"/>
              </a:rPr>
              <a:t>проектов</a:t>
            </a:r>
            <a:endParaRPr b="0" lang="ru-RU" sz="3280" spc="-1" strike="noStrike">
              <a:latin typeface="Arial"/>
            </a:endParaRPr>
          </a:p>
        </p:txBody>
      </p:sp>
      <p:graphicFrame>
        <p:nvGraphicFramePr>
          <p:cNvPr id="1307" name="Диаграмма 13"/>
          <p:cNvGraphicFramePr/>
          <p:nvPr/>
        </p:nvGraphicFramePr>
        <p:xfrm>
          <a:off x="234360" y="3644280"/>
          <a:ext cx="19312560" cy="650160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308" name="Диаграмма 14"/>
          <p:cNvGraphicFramePr/>
          <p:nvPr/>
        </p:nvGraphicFramePr>
        <p:xfrm>
          <a:off x="11793240" y="608040"/>
          <a:ext cx="8151840" cy="3661920"/>
        </p:xfrm>
        <a:graphic>
          <a:graphicData uri="http://schemas.openxmlformats.org/drawingml/2006/chart">
            <c:chart xmlns:c="http://schemas.openxmlformats.org/drawingml/2006/chart" xmlns:r="http://schemas.openxmlformats.org/officeDocument/2006/relationships" r:id="rId2"/>
          </a:graphicData>
        </a:graphic>
      </p:graphicFrame>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09" name=""/>
          <p:cNvSpPr/>
          <p:nvPr/>
        </p:nvSpPr>
        <p:spPr>
          <a:xfrm>
            <a:off x="1674000" y="1161360"/>
            <a:ext cx="7505280" cy="45792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600" spc="-1" strike="noStrike">
                <a:solidFill>
                  <a:srgbClr val="000000"/>
                </a:solidFill>
                <a:latin typeface="Arial"/>
                <a:ea typeface="DejaVu Sans"/>
              </a:rPr>
              <a:t>Молодой метролог 2050+</a:t>
            </a:r>
            <a:endParaRPr b="0" lang="ru-RU" sz="2600" spc="-1" strike="noStrike">
              <a:latin typeface="Arial"/>
            </a:endParaRPr>
          </a:p>
        </p:txBody>
      </p:sp>
      <p:sp>
        <p:nvSpPr>
          <p:cNvPr id="1310" name=""/>
          <p:cNvSpPr/>
          <p:nvPr/>
        </p:nvSpPr>
        <p:spPr>
          <a:xfrm>
            <a:off x="2311920" y="3953160"/>
            <a:ext cx="15479280" cy="108612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pPr>
            <a:r>
              <a:rPr b="0" lang="ru-RU" sz="4000" spc="-1" strike="noStrike" u="sng">
                <a:solidFill>
                  <a:srgbClr val="729fcf"/>
                </a:solidFill>
                <a:uFillTx/>
                <a:latin typeface="Arial"/>
                <a:ea typeface="DejaVu Sans"/>
              </a:rPr>
              <a:t>https://www.bipm.org/en/committees/cb/cbkt/ym-2050</a:t>
            </a:r>
            <a:endParaRPr b="0" lang="ru-RU" sz="40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11" name=""/>
          <p:cNvSpPr/>
          <p:nvPr/>
        </p:nvSpPr>
        <p:spPr>
          <a:xfrm>
            <a:off x="1674000" y="1161360"/>
            <a:ext cx="7505280" cy="45792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600" spc="-1" strike="noStrike">
                <a:solidFill>
                  <a:srgbClr val="000000"/>
                </a:solidFill>
                <a:latin typeface="Arial"/>
                <a:ea typeface="DejaVu Sans"/>
              </a:rPr>
              <a:t>Молодой метролог 2050+</a:t>
            </a:r>
            <a:endParaRPr b="0" lang="ru-RU" sz="2600" spc="-1" strike="noStrike">
              <a:latin typeface="Arial"/>
            </a:endParaRPr>
          </a:p>
        </p:txBody>
      </p:sp>
      <p:pic>
        <p:nvPicPr>
          <p:cNvPr id="1312" name="" descr=""/>
          <p:cNvPicPr/>
          <p:nvPr/>
        </p:nvPicPr>
        <p:blipFill>
          <a:blip r:embed="rId1"/>
          <a:stretch/>
        </p:blipFill>
        <p:spPr>
          <a:xfrm>
            <a:off x="2916720" y="1800000"/>
            <a:ext cx="14362560" cy="8028360"/>
          </a:xfrm>
          <a:prstGeom prst="rect">
            <a:avLst/>
          </a:prstGeom>
          <a:ln w="0">
            <a:noFill/>
          </a:ln>
        </p:spPr>
      </p:pic>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13" name=""/>
          <p:cNvSpPr/>
          <p:nvPr/>
        </p:nvSpPr>
        <p:spPr>
          <a:xfrm>
            <a:off x="1674000" y="1161360"/>
            <a:ext cx="7505280" cy="45792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600" spc="-1" strike="noStrike">
                <a:solidFill>
                  <a:srgbClr val="000000"/>
                </a:solidFill>
                <a:latin typeface="Arial"/>
                <a:ea typeface="DejaVu Sans"/>
              </a:rPr>
              <a:t>Молодой метролог 2050+</a:t>
            </a:r>
            <a:endParaRPr b="0" lang="ru-RU" sz="2600" spc="-1" strike="noStrike">
              <a:latin typeface="Arial"/>
            </a:endParaRPr>
          </a:p>
        </p:txBody>
      </p:sp>
      <p:pic>
        <p:nvPicPr>
          <p:cNvPr id="1314" name="" descr=""/>
          <p:cNvPicPr/>
          <p:nvPr/>
        </p:nvPicPr>
        <p:blipFill>
          <a:blip r:embed="rId1"/>
          <a:stretch/>
        </p:blipFill>
        <p:spPr>
          <a:xfrm>
            <a:off x="3600000" y="1737000"/>
            <a:ext cx="13565160" cy="6362280"/>
          </a:xfrm>
          <a:prstGeom prst="rect">
            <a:avLst/>
          </a:prstGeom>
          <a:ln w="0">
            <a:noFill/>
          </a:ln>
        </p:spPr>
      </p:pic>
      <p:grpSp>
        <p:nvGrpSpPr>
          <p:cNvPr id="1315" name="Group 59"/>
          <p:cNvGrpSpPr/>
          <p:nvPr/>
        </p:nvGrpSpPr>
        <p:grpSpPr>
          <a:xfrm>
            <a:off x="6840000" y="7978680"/>
            <a:ext cx="7920000" cy="2101320"/>
            <a:chOff x="6840000" y="7978680"/>
            <a:chExt cx="7920000" cy="2101320"/>
          </a:xfrm>
        </p:grpSpPr>
        <p:sp>
          <p:nvSpPr>
            <p:cNvPr id="1316" name="TextBox 1"/>
            <p:cNvSpPr/>
            <p:nvPr/>
          </p:nvSpPr>
          <p:spPr>
            <a:xfrm>
              <a:off x="6840000" y="7978680"/>
              <a:ext cx="7920000" cy="2101320"/>
            </a:xfrm>
            <a:prstGeom prst="rect">
              <a:avLst/>
            </a:prstGeom>
            <a:noFill/>
            <a:ln w="0">
              <a:solidFill>
                <a:srgbClr val="376092"/>
              </a:solidFill>
            </a:ln>
          </p:spPr>
          <p:style>
            <a:lnRef idx="0"/>
            <a:fillRef idx="0"/>
            <a:effectRef idx="0"/>
            <a:fontRef idx="minor"/>
          </p:style>
          <p:txBody>
            <a:bodyPr lIns="90000" rIns="90000" tIns="45000" bIns="45000" anchor="t">
              <a:spAutoFit/>
            </a:bodyPr>
            <a:p>
              <a:pPr marL="285840" indent="-285840">
                <a:lnSpc>
                  <a:spcPct val="100000"/>
                </a:lnSpc>
                <a:buClr>
                  <a:srgbClr val="000000"/>
                </a:buClr>
                <a:buFont typeface="Arial"/>
                <a:buChar char="•"/>
              </a:pPr>
              <a:r>
                <a:rPr b="1" lang="en-GB" sz="2200" spc="-1" strike="noStrike">
                  <a:solidFill>
                    <a:srgbClr val="000000"/>
                  </a:solidFill>
                  <a:latin typeface="Calibri"/>
                  <a:ea typeface="DejaVu Sans"/>
                </a:rPr>
                <a:t>AFRIMETS: </a:t>
              </a:r>
              <a:r>
                <a:rPr b="0" lang="en-GB" sz="2200" spc="-1" strike="noStrike">
                  <a:solidFill>
                    <a:srgbClr val="000000"/>
                  </a:solidFill>
                  <a:latin typeface="Calibri"/>
                  <a:ea typeface="DejaVu Sans"/>
                </a:rPr>
                <a:t>???</a:t>
              </a:r>
              <a:endParaRPr b="0" lang="ru-RU" sz="2200" spc="-1" strike="noStrike">
                <a:latin typeface="Arial"/>
              </a:endParaRPr>
            </a:p>
            <a:p>
              <a:pPr marL="285840" indent="-285840">
                <a:lnSpc>
                  <a:spcPct val="100000"/>
                </a:lnSpc>
                <a:buClr>
                  <a:srgbClr val="000000"/>
                </a:buClr>
                <a:buFont typeface="Arial"/>
                <a:buChar char="•"/>
              </a:pPr>
              <a:r>
                <a:rPr b="1" lang="en-GB" sz="2200" spc="-1" strike="noStrike">
                  <a:solidFill>
                    <a:srgbClr val="000000"/>
                  </a:solidFill>
                  <a:latin typeface="Calibri"/>
                  <a:ea typeface="DejaVu Sans"/>
                </a:rPr>
                <a:t>APMP: </a:t>
              </a:r>
              <a:r>
                <a:rPr b="0" lang="en-US" sz="2200" spc="-1" strike="noStrike">
                  <a:solidFill>
                    <a:srgbClr val="000000"/>
                  </a:solidFill>
                  <a:latin typeface="Calibri"/>
                  <a:ea typeface="DejaVu Sans"/>
                </a:rPr>
                <a:t> February 28th (Wednesday) at 03:00 UTC</a:t>
              </a:r>
              <a:endParaRPr b="0" lang="ru-RU" sz="2200" spc="-1" strike="noStrike">
                <a:latin typeface="Arial"/>
              </a:endParaRPr>
            </a:p>
            <a:p>
              <a:pPr marL="285840" indent="-285840">
                <a:lnSpc>
                  <a:spcPct val="100000"/>
                </a:lnSpc>
                <a:buClr>
                  <a:srgbClr val="000000"/>
                </a:buClr>
                <a:buFont typeface="Arial"/>
                <a:buChar char="•"/>
              </a:pPr>
              <a:r>
                <a:rPr b="1" lang="en-GB" sz="2200" spc="-1" strike="noStrike">
                  <a:solidFill>
                    <a:srgbClr val="000000"/>
                  </a:solidFill>
                  <a:latin typeface="Calibri"/>
                  <a:ea typeface="DejaVu Sans"/>
                </a:rPr>
                <a:t>COOMET: </a:t>
              </a:r>
              <a:r>
                <a:rPr b="0" lang="en-GB" sz="2200" spc="-1" strike="noStrike">
                  <a:solidFill>
                    <a:srgbClr val="000000"/>
                  </a:solidFill>
                  <a:latin typeface="Calibri"/>
                  <a:ea typeface="DejaVu Sans"/>
                </a:rPr>
                <a:t>  </a:t>
              </a:r>
              <a:r>
                <a:rPr b="1" lang="en-GB" sz="2200" spc="-1" strike="noStrike">
                  <a:solidFill>
                    <a:srgbClr val="c9211e"/>
                  </a:solidFill>
                  <a:latin typeface="Calibri"/>
                  <a:ea typeface="DejaVu Sans"/>
                </a:rPr>
                <a:t>February 14th (Wednesday) at 12:00 UTC </a:t>
              </a:r>
              <a:endParaRPr b="0" lang="ru-RU" sz="2200" spc="-1" strike="noStrike">
                <a:latin typeface="Arial"/>
              </a:endParaRPr>
            </a:p>
            <a:p>
              <a:pPr marL="285840" indent="-285840">
                <a:lnSpc>
                  <a:spcPct val="100000"/>
                </a:lnSpc>
                <a:buClr>
                  <a:srgbClr val="000000"/>
                </a:buClr>
                <a:buFont typeface="Arial"/>
                <a:buChar char="•"/>
              </a:pPr>
              <a:r>
                <a:rPr b="1" lang="en-GB" sz="2200" spc="-1" strike="noStrike">
                  <a:solidFill>
                    <a:srgbClr val="000000"/>
                  </a:solidFill>
                  <a:latin typeface="Calibri"/>
                  <a:ea typeface="DejaVu Sans"/>
                </a:rPr>
                <a:t>EURAMET: </a:t>
              </a:r>
              <a:r>
                <a:rPr b="0" lang="en-US" sz="2200" spc="-1" strike="noStrike">
                  <a:solidFill>
                    <a:srgbClr val="000000"/>
                  </a:solidFill>
                  <a:latin typeface="Calibri"/>
                  <a:ea typeface="DejaVu Sans"/>
                </a:rPr>
                <a:t>first quarter of 2024 (TBC)</a:t>
              </a:r>
              <a:endParaRPr b="0" lang="ru-RU" sz="2200" spc="-1" strike="noStrike">
                <a:latin typeface="Arial"/>
              </a:endParaRPr>
            </a:p>
            <a:p>
              <a:pPr marL="285840" indent="-285840">
                <a:lnSpc>
                  <a:spcPct val="100000"/>
                </a:lnSpc>
                <a:buClr>
                  <a:srgbClr val="000000"/>
                </a:buClr>
                <a:buFont typeface="Arial"/>
                <a:buChar char="•"/>
              </a:pPr>
              <a:r>
                <a:rPr b="1" lang="en-GB" sz="2200" spc="-1" strike="noStrike">
                  <a:solidFill>
                    <a:srgbClr val="000000"/>
                  </a:solidFill>
                  <a:latin typeface="Calibri"/>
                  <a:ea typeface="DejaVu Sans"/>
                </a:rPr>
                <a:t>GULFMET: </a:t>
              </a:r>
              <a:r>
                <a:rPr b="0" lang="en-GB" sz="2200" spc="-1" strike="noStrike">
                  <a:solidFill>
                    <a:srgbClr val="000000"/>
                  </a:solidFill>
                  <a:latin typeface="Calibri"/>
                  <a:ea typeface="DejaVu Sans"/>
                </a:rPr>
                <a:t>February 19th (Monday) at 07:00 UTC</a:t>
              </a:r>
              <a:endParaRPr b="0" lang="ru-RU" sz="2200" spc="-1" strike="noStrike">
                <a:latin typeface="Arial"/>
              </a:endParaRPr>
            </a:p>
            <a:p>
              <a:pPr marL="285840" indent="-285840">
                <a:lnSpc>
                  <a:spcPct val="100000"/>
                </a:lnSpc>
                <a:buClr>
                  <a:srgbClr val="000000"/>
                </a:buClr>
                <a:buFont typeface="Arial"/>
                <a:buChar char="•"/>
              </a:pPr>
              <a:r>
                <a:rPr b="1" lang="en-GB" sz="2200" spc="-1" strike="noStrike">
                  <a:solidFill>
                    <a:srgbClr val="000000"/>
                  </a:solidFill>
                  <a:latin typeface="Calibri"/>
                  <a:ea typeface="DejaVu Sans"/>
                </a:rPr>
                <a:t>SIM:</a:t>
              </a:r>
              <a:r>
                <a:rPr b="1" lang="en-GB" sz="2200" spc="-1" strike="noStrike">
                  <a:solidFill>
                    <a:srgbClr val="3faf46"/>
                  </a:solidFill>
                  <a:latin typeface="Calibri"/>
                  <a:ea typeface="DejaVu Sans"/>
                </a:rPr>
                <a:t> </a:t>
              </a:r>
              <a:r>
                <a:rPr b="0" lang="en-GB" sz="2200" spc="-1" strike="noStrike">
                  <a:solidFill>
                    <a:srgbClr val="3faf46"/>
                  </a:solidFill>
                  <a:latin typeface="Calibri"/>
                  <a:ea typeface="DejaVu Sans"/>
                </a:rPr>
                <a:t>16</a:t>
              </a:r>
              <a:r>
                <a:rPr b="0" lang="en-GB" sz="2200" spc="-1" strike="noStrike" baseline="30000">
                  <a:solidFill>
                    <a:srgbClr val="3faf46"/>
                  </a:solidFill>
                  <a:latin typeface="Calibri"/>
                  <a:ea typeface="DejaVu Sans"/>
                </a:rPr>
                <a:t>th</a:t>
              </a:r>
              <a:r>
                <a:rPr b="0" lang="en-GB" sz="2200" spc="-1" strike="noStrike">
                  <a:solidFill>
                    <a:srgbClr val="3faf46"/>
                  </a:solidFill>
                  <a:latin typeface="Calibri"/>
                  <a:ea typeface="DejaVu Sans"/>
                </a:rPr>
                <a:t> November 2023</a:t>
              </a:r>
              <a:r>
                <a:rPr b="0" lang="en-GB" sz="2200" spc="-1" strike="noStrike">
                  <a:solidFill>
                    <a:srgbClr val="000000"/>
                  </a:solidFill>
                  <a:latin typeface="Calibri"/>
                  <a:ea typeface="DejaVu Sans"/>
                </a:rPr>
                <a:t> </a:t>
              </a:r>
              <a:endParaRPr b="0" lang="ru-RU" sz="2200" spc="-1" strike="noStrike">
                <a:latin typeface="Arial"/>
              </a:endParaRPr>
            </a:p>
          </p:txBody>
        </p:sp>
      </p:gr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17" name="CustomShape 5"/>
          <p:cNvSpPr/>
          <p:nvPr/>
        </p:nvSpPr>
        <p:spPr>
          <a:xfrm>
            <a:off x="10661760" y="3850560"/>
            <a:ext cx="4262760" cy="1778400"/>
          </a:xfrm>
          <a:prstGeom prst="rect">
            <a:avLst/>
          </a:prstGeom>
          <a:noFill/>
          <a:ln w="12600">
            <a:noFill/>
          </a:ln>
        </p:spPr>
        <p:style>
          <a:lnRef idx="0"/>
          <a:fillRef idx="0"/>
          <a:effectRef idx="0"/>
          <a:fontRef idx="minor"/>
        </p:style>
        <p:txBody>
          <a:bodyPr lIns="0" rIns="0" tIns="0" bIns="0" anchor="ctr">
            <a:noAutofit/>
          </a:bodyPr>
          <a:p>
            <a:pPr>
              <a:lnSpc>
                <a:spcPct val="100000"/>
              </a:lnSpc>
              <a:buNone/>
            </a:pPr>
            <a:endParaRPr b="0" lang="ru-RU" sz="1800" spc="-1" strike="noStrike">
              <a:latin typeface="Arial"/>
            </a:endParaRPr>
          </a:p>
          <a:p>
            <a:pPr>
              <a:lnSpc>
                <a:spcPct val="100000"/>
              </a:lnSpc>
              <a:buNone/>
            </a:pPr>
            <a:endParaRPr b="0" lang="ru-RU" sz="1800" spc="-1" strike="noStrike">
              <a:latin typeface="Arial"/>
            </a:endParaRPr>
          </a:p>
          <a:p>
            <a:pPr>
              <a:lnSpc>
                <a:spcPct val="100000"/>
              </a:lnSpc>
              <a:buNone/>
            </a:pPr>
            <a:r>
              <a:rPr b="0" lang="ru-RU" sz="3900" spc="-1" strike="noStrike">
                <a:solidFill>
                  <a:srgbClr val="ffffff"/>
                </a:solidFill>
                <a:latin typeface="Circe Bold"/>
                <a:ea typeface="Circe Bold"/>
              </a:rPr>
              <a:t>СПАСИБО ЗА ВНИМАНИЕ!</a:t>
            </a:r>
            <a:endParaRPr b="0" lang="ru-RU" sz="3900" spc="-1" strike="noStrike">
              <a:latin typeface="Arial"/>
            </a:endParaRPr>
          </a:p>
          <a:p>
            <a:pPr>
              <a:lnSpc>
                <a:spcPct val="100000"/>
              </a:lnSpc>
              <a:buNone/>
            </a:pPr>
            <a:r>
              <a:rPr b="0" lang="ru-RU" sz="3900" spc="-1" strike="noStrike">
                <a:solidFill>
                  <a:srgbClr val="00a933"/>
                </a:solidFill>
                <a:latin typeface="Circe Bold"/>
                <a:ea typeface="Circe Bold"/>
              </a:rPr>
              <a:t>THANK YOU!</a:t>
            </a:r>
            <a:endParaRPr b="0" lang="ru-RU" sz="3900" spc="-1" strike="noStrike">
              <a:latin typeface="Arial"/>
            </a:endParaRPr>
          </a:p>
          <a:p>
            <a:pPr>
              <a:lnSpc>
                <a:spcPct val="100000"/>
              </a:lnSpc>
              <a:buNone/>
            </a:pPr>
            <a:endParaRPr b="0" lang="ru-RU" sz="3900" spc="-1" strike="noStrike">
              <a:latin typeface="Arial"/>
            </a:endParaRPr>
          </a:p>
          <a:p>
            <a:pPr>
              <a:lnSpc>
                <a:spcPct val="100000"/>
              </a:lnSpc>
              <a:buNone/>
            </a:pPr>
            <a:r>
              <a:rPr b="0" lang="ru-RU" sz="3600" spc="-1" strike="noStrike">
                <a:solidFill>
                  <a:srgbClr val="ffffff"/>
                </a:solidFill>
                <a:latin typeface="Calibri"/>
                <a:ea typeface="Circe Bold"/>
              </a:rPr>
              <a:t>n.d.zviagin@vniim.ru</a:t>
            </a:r>
            <a:endParaRPr b="0" lang="ru-RU" sz="3600" spc="-1" strike="noStrike">
              <a:latin typeface="Arial"/>
            </a:endParaRPr>
          </a:p>
        </p:txBody>
      </p:sp>
      <p:sp>
        <p:nvSpPr>
          <p:cNvPr id="1318" name="CustomShape 6"/>
          <p:cNvSpPr/>
          <p:nvPr/>
        </p:nvSpPr>
        <p:spPr>
          <a:xfrm rot="16200000">
            <a:off x="17369640" y="4623120"/>
            <a:ext cx="1375200" cy="241920"/>
          </a:xfrm>
          <a:prstGeom prst="rect">
            <a:avLst/>
          </a:prstGeom>
          <a:noFill/>
          <a:ln w="12600">
            <a:noFill/>
          </a:ln>
        </p:spPr>
        <p:style>
          <a:lnRef idx="0"/>
          <a:fillRef idx="0"/>
          <a:effectRef idx="0"/>
          <a:fontRef idx="minor"/>
        </p:style>
        <p:txBody>
          <a:bodyPr lIns="0" rIns="0" tIns="0" bIns="0" anchor="ctr">
            <a:noAutofit/>
          </a:bodyPr>
          <a:p>
            <a:pPr algn="ctr">
              <a:lnSpc>
                <a:spcPct val="101000"/>
              </a:lnSpc>
              <a:buNone/>
            </a:pPr>
            <a:r>
              <a:rPr b="0" lang="ru-RU" sz="1600" spc="-1" strike="noStrike">
                <a:solidFill>
                  <a:srgbClr val="ffffff"/>
                </a:solidFill>
                <a:latin typeface="Circe Light"/>
                <a:ea typeface="Circe Light"/>
              </a:rPr>
              <a:t>ww</a:t>
            </a:r>
            <a:r>
              <a:rPr b="0" lang="ru-RU" sz="1600" spc="-46" strike="noStrike">
                <a:solidFill>
                  <a:srgbClr val="ffffff"/>
                </a:solidFill>
                <a:latin typeface="Circe Light"/>
                <a:ea typeface="Circe Light"/>
              </a:rPr>
              <a:t>w</a:t>
            </a:r>
            <a:r>
              <a:rPr b="0" lang="ru-RU" sz="1600" spc="-1" strike="noStrike">
                <a:solidFill>
                  <a:srgbClr val="ffffff"/>
                </a:solidFill>
                <a:latin typeface="Circe Light"/>
                <a:ea typeface="Circe Light"/>
              </a:rPr>
              <a:t>.vniim.ru</a:t>
            </a:r>
            <a:endParaRPr b="0" lang="ru-RU" sz="1600" spc="-1" strike="noStrike">
              <a:latin typeface="Arial"/>
            </a:endParaRPr>
          </a:p>
        </p:txBody>
      </p:sp>
      <p:pic>
        <p:nvPicPr>
          <p:cNvPr id="1319" name="image4.png 2" descr=""/>
          <p:cNvPicPr/>
          <p:nvPr/>
        </p:nvPicPr>
        <p:blipFill>
          <a:blip r:embed="rId1"/>
          <a:stretch/>
        </p:blipFill>
        <p:spPr>
          <a:xfrm>
            <a:off x="1227240" y="3389400"/>
            <a:ext cx="8586000" cy="2631960"/>
          </a:xfrm>
          <a:prstGeom prst="rect">
            <a:avLst/>
          </a:prstGeom>
          <a:ln w="12600">
            <a:noFill/>
          </a:ln>
        </p:spPr>
      </p:pic>
      <p:pic>
        <p:nvPicPr>
          <p:cNvPr id="1320" name="logo VNIIM_final-13.png 2" descr=""/>
          <p:cNvPicPr/>
          <p:nvPr/>
        </p:nvPicPr>
        <p:blipFill>
          <a:blip r:embed="rId2"/>
          <a:stretch/>
        </p:blipFill>
        <p:spPr>
          <a:xfrm>
            <a:off x="14675760" y="10093680"/>
            <a:ext cx="1983600" cy="1039680"/>
          </a:xfrm>
          <a:prstGeom prst="rect">
            <a:avLst/>
          </a:prstGeom>
          <a:ln w="12600">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28" name=""/>
          <p:cNvSpPr/>
          <p:nvPr/>
        </p:nvSpPr>
        <p:spPr>
          <a:xfrm>
            <a:off x="1708200" y="1133280"/>
            <a:ext cx="4951800" cy="71388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4400" spc="-1" strike="noStrike">
                <a:solidFill>
                  <a:srgbClr val="000000"/>
                </a:solidFill>
                <a:latin typeface="Arial"/>
                <a:ea typeface="DejaVu Sans"/>
              </a:rPr>
              <a:t>Итоги JCRB</a:t>
            </a:r>
            <a:endParaRPr b="0" lang="ru-RU" sz="4400" spc="-1" strike="noStrike">
              <a:latin typeface="Arial"/>
            </a:endParaRPr>
          </a:p>
        </p:txBody>
      </p:sp>
      <p:sp>
        <p:nvSpPr>
          <p:cNvPr id="1229" name=""/>
          <p:cNvSpPr/>
          <p:nvPr/>
        </p:nvSpPr>
        <p:spPr>
          <a:xfrm>
            <a:off x="1441440" y="2079000"/>
            <a:ext cx="7018560" cy="188100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1800" spc="-1" strike="noStrike">
                <a:solidFill>
                  <a:srgbClr val="000000"/>
                </a:solidFill>
                <a:latin typeface="Arial"/>
                <a:ea typeface="DejaVu Sans"/>
              </a:rPr>
              <a:t>Прошедшее заседание</a:t>
            </a:r>
            <a:endParaRPr b="0" lang="ru-RU" sz="1800" spc="-1" strike="noStrike">
              <a:latin typeface="Arial"/>
            </a:endParaRPr>
          </a:p>
          <a:p>
            <a:pPr>
              <a:lnSpc>
                <a:spcPct val="100000"/>
              </a:lnSpc>
              <a:buNone/>
            </a:pPr>
            <a:endParaRPr b="0" lang="ru-RU" sz="1800" spc="-1" strike="noStrike">
              <a:latin typeface="Arial"/>
            </a:endParaRPr>
          </a:p>
          <a:p>
            <a:pPr>
              <a:lnSpc>
                <a:spcPct val="100000"/>
              </a:lnSpc>
              <a:buNone/>
            </a:pPr>
            <a:r>
              <a:rPr b="0" lang="ru-RU" sz="1800" spc="-1" strike="noStrike">
                <a:solidFill>
                  <a:srgbClr val="000000"/>
                </a:solidFill>
                <a:latin typeface="Arial"/>
                <a:ea typeface="DejaVu Sans"/>
              </a:rPr>
              <a:t>47-е Заседание JCRB    12-13 сентября 2023</a:t>
            </a:r>
            <a:endParaRPr b="0" lang="ru-RU" sz="1800" spc="-1" strike="noStrike">
              <a:latin typeface="Arial"/>
            </a:endParaRPr>
          </a:p>
        </p:txBody>
      </p:sp>
      <p:sp>
        <p:nvSpPr>
          <p:cNvPr id="1230" name=""/>
          <p:cNvSpPr/>
          <p:nvPr/>
        </p:nvSpPr>
        <p:spPr>
          <a:xfrm>
            <a:off x="1972080" y="8100000"/>
            <a:ext cx="5406480" cy="34524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0" lang="ru-RU" sz="1800" spc="-1" strike="noStrike">
                <a:solidFill>
                  <a:srgbClr val="000000"/>
                </a:solidFill>
                <a:latin typeface="Arial"/>
                <a:ea typeface="DejaVu Sans"/>
              </a:rPr>
              <a:t>https://www.bipm.org/en/committees/jc/jcrb/47-2023</a:t>
            </a:r>
            <a:endParaRPr b="0" lang="ru-RU" sz="1800" spc="-1" strike="noStrike">
              <a:latin typeface="Arial"/>
            </a:endParaRPr>
          </a:p>
        </p:txBody>
      </p:sp>
      <p:sp>
        <p:nvSpPr>
          <p:cNvPr id="1231" name=""/>
          <p:cNvSpPr/>
          <p:nvPr/>
        </p:nvSpPr>
        <p:spPr>
          <a:xfrm>
            <a:off x="3389760" y="9193320"/>
            <a:ext cx="2909160" cy="34560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0" lang="ru-RU" sz="1800" spc="-1" strike="noStrike">
                <a:solidFill>
                  <a:srgbClr val="000000"/>
                </a:solidFill>
                <a:latin typeface="Arial"/>
                <a:ea typeface="DejaVu Sans"/>
              </a:rPr>
              <a:t>https://www.bipm.org/kcdb/</a:t>
            </a:r>
            <a:endParaRPr b="0" lang="ru-RU" sz="1800" spc="-1" strike="noStrike">
              <a:latin typeface="Arial"/>
            </a:endParaRPr>
          </a:p>
        </p:txBody>
      </p:sp>
      <p:sp>
        <p:nvSpPr>
          <p:cNvPr id="1232" name=""/>
          <p:cNvSpPr/>
          <p:nvPr/>
        </p:nvSpPr>
        <p:spPr>
          <a:xfrm>
            <a:off x="8820000" y="1260000"/>
            <a:ext cx="10439280" cy="8639280"/>
          </a:xfrm>
          <a:prstGeom prst="rect">
            <a:avLst/>
          </a:prstGeom>
          <a:noFill/>
          <a:ln w="0">
            <a:noFill/>
          </a:ln>
        </p:spPr>
        <p:style>
          <a:lnRef idx="0"/>
          <a:fillRef idx="0"/>
          <a:effectRef idx="0"/>
          <a:fontRef idx="minor"/>
        </p:style>
        <p:txBody>
          <a:bodyPr lIns="90000" rIns="90000" tIns="45000" bIns="45000" anchor="t">
            <a:noAutofit/>
          </a:bodyPr>
          <a:p>
            <a:pPr>
              <a:lnSpc>
                <a:spcPct val="100000"/>
              </a:lnSpc>
              <a:spcAft>
                <a:spcPts val="601"/>
              </a:spcAft>
              <a:buNone/>
            </a:pPr>
            <a:r>
              <a:rPr b="1" lang="ru-RU" sz="1800" spc="-1" strike="noStrike">
                <a:solidFill>
                  <a:srgbClr val="000000"/>
                </a:solidFill>
                <a:latin typeface="Arial"/>
                <a:ea typeface="DejaVu Sans"/>
              </a:rPr>
              <a:t>Резолюция</a:t>
            </a:r>
            <a:r>
              <a:rPr b="1" lang="en-US" sz="1800" spc="-1" strike="noStrike">
                <a:solidFill>
                  <a:srgbClr val="000000"/>
                </a:solidFill>
                <a:latin typeface="Arial"/>
                <a:ea typeface="Times New Roman"/>
              </a:rPr>
              <a:t> JCRB/47-1 (2023) </a:t>
            </a:r>
            <a:endParaRPr b="0" lang="ru-RU" sz="1800" spc="-1" strike="noStrike">
              <a:latin typeface="Arial"/>
            </a:endParaRPr>
          </a:p>
          <a:p>
            <a:pPr>
              <a:lnSpc>
                <a:spcPct val="100000"/>
              </a:lnSpc>
              <a:spcAft>
                <a:spcPts val="601"/>
              </a:spcAft>
              <a:buNone/>
            </a:pP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 напомнил о своем предыдущем решении (</a:t>
            </a:r>
            <a:r>
              <a:rPr b="1" lang="en-US" sz="1800" spc="-1" strike="noStrike">
                <a:solidFill>
                  <a:srgbClr val="000000"/>
                </a:solidFill>
                <a:latin typeface="Arial"/>
                <a:ea typeface="Times New Roman"/>
              </a:rPr>
              <a:t>JCRB</a:t>
            </a:r>
            <a:r>
              <a:rPr b="1" lang="ru-RU" sz="1800" spc="-1" strike="noStrike">
                <a:solidFill>
                  <a:srgbClr val="000000"/>
                </a:solidFill>
                <a:latin typeface="Arial"/>
                <a:ea typeface="Times New Roman"/>
              </a:rPr>
              <a:t>/32-2 </a:t>
            </a:r>
            <a:r>
              <a:rPr b="1" lang="en-US" sz="1800" spc="-1" strike="noStrike">
                <a:solidFill>
                  <a:srgbClr val="000000"/>
                </a:solidFill>
                <a:latin typeface="Arial"/>
                <a:ea typeface="Times New Roman"/>
              </a:rPr>
              <a:t>of</a:t>
            </a:r>
            <a:r>
              <a:rPr b="1" lang="ru-RU" sz="1800" spc="-1" strike="noStrike">
                <a:solidFill>
                  <a:srgbClr val="000000"/>
                </a:solidFill>
                <a:latin typeface="Arial"/>
                <a:ea typeface="Times New Roman"/>
              </a:rPr>
              <a:t> 2014</a:t>
            </a:r>
            <a:r>
              <a:rPr b="0" lang="ru-RU" sz="1800" spc="-1" strike="noStrike">
                <a:solidFill>
                  <a:srgbClr val="000000"/>
                </a:solidFill>
                <a:latin typeface="Arial"/>
                <a:ea typeface="Times New Roman"/>
              </a:rPr>
              <a:t>) о том, что второе заседание </a:t>
            </a: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 в год должно проводиться только по необходимости. 48-е заседание будет проведено на 38-й неделе (начиная с 16-го сентября) 2024 г. в МБМВ.</a:t>
            </a:r>
            <a:endParaRPr b="0" lang="ru-RU" sz="1800" spc="-1" strike="noStrike">
              <a:latin typeface="Arial"/>
            </a:endParaRPr>
          </a:p>
          <a:p>
            <a:pPr>
              <a:lnSpc>
                <a:spcPct val="100000"/>
              </a:lnSpc>
              <a:spcAft>
                <a:spcPts val="601"/>
              </a:spcAft>
              <a:buNone/>
            </a:pPr>
            <a:r>
              <a:rPr b="1" lang="ru-RU" sz="1800" spc="-1" strike="noStrike">
                <a:solidFill>
                  <a:srgbClr val="000000"/>
                </a:solidFill>
                <a:latin typeface="Arial"/>
                <a:ea typeface="Times New Roman"/>
              </a:rPr>
              <a:t>Действие</a:t>
            </a:r>
            <a:r>
              <a:rPr b="1" lang="en-US" sz="1800" spc="-1" strike="noStrike">
                <a:solidFill>
                  <a:srgbClr val="000000"/>
                </a:solidFill>
                <a:latin typeface="Arial"/>
                <a:ea typeface="Times New Roman"/>
              </a:rPr>
              <a:t> JCRB/47-1 (2023) </a:t>
            </a:r>
            <a:endParaRPr b="0" lang="ru-RU" sz="1800" spc="-1" strike="noStrike">
              <a:latin typeface="Arial"/>
            </a:endParaRPr>
          </a:p>
          <a:p>
            <a:pPr>
              <a:lnSpc>
                <a:spcPct val="100000"/>
              </a:lnSpc>
              <a:spcAft>
                <a:spcPts val="601"/>
              </a:spcAft>
              <a:buNone/>
            </a:pPr>
            <a:r>
              <a:rPr b="0" lang="ru-RU" sz="1800" spc="-1" strike="noStrike">
                <a:solidFill>
                  <a:srgbClr val="000000"/>
                </a:solidFill>
                <a:latin typeface="Arial"/>
                <a:ea typeface="Times New Roman"/>
              </a:rPr>
              <a:t>Исполнительный секретарь </a:t>
            </a: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 и Офис </a:t>
            </a:r>
            <a:r>
              <a:rPr b="0" lang="en-US" sz="1800" spc="-1" strike="noStrike">
                <a:solidFill>
                  <a:srgbClr val="000000"/>
                </a:solidFill>
                <a:latin typeface="Arial"/>
                <a:ea typeface="Times New Roman"/>
              </a:rPr>
              <a:t>KCDB</a:t>
            </a:r>
            <a:r>
              <a:rPr b="0" lang="ru-RU" sz="1800" spc="-1" strike="noStrike">
                <a:solidFill>
                  <a:srgbClr val="000000"/>
                </a:solidFill>
                <a:latin typeface="Arial"/>
                <a:ea typeface="Times New Roman"/>
              </a:rPr>
              <a:t> рассмотрят и усовершенствуют руководящие материалы, касающиеся использования столбца “</a:t>
            </a:r>
            <a:r>
              <a:rPr b="0" lang="en-US" sz="1800" spc="-1" strike="noStrike">
                <a:solidFill>
                  <a:srgbClr val="000000"/>
                </a:solidFill>
                <a:latin typeface="Arial"/>
                <a:ea typeface="Times New Roman"/>
              </a:rPr>
              <a:t>CMC</a:t>
            </a:r>
            <a:r>
              <a:rPr b="0" lang="ru-RU" sz="1800" spc="-1" strike="noStrike">
                <a:solidFill>
                  <a:srgbClr val="000000"/>
                </a:solidFill>
                <a:latin typeface="Arial"/>
                <a:ea typeface="Times New Roman"/>
              </a:rPr>
              <a:t> </a:t>
            </a:r>
            <a:r>
              <a:rPr b="0" lang="en-US" sz="1800" spc="-1" strike="noStrike">
                <a:solidFill>
                  <a:srgbClr val="000000"/>
                </a:solidFill>
                <a:latin typeface="Arial"/>
                <a:ea typeface="Times New Roman"/>
              </a:rPr>
              <a:t>comments</a:t>
            </a:r>
            <a:r>
              <a:rPr b="0" lang="ru-RU" sz="1800" spc="-1" strike="noStrike">
                <a:solidFill>
                  <a:srgbClr val="000000"/>
                </a:solidFill>
                <a:latin typeface="Arial"/>
                <a:ea typeface="Times New Roman"/>
              </a:rPr>
              <a:t>” (комментарии к СМС), например, путем использования всплывающих окон на платформе </a:t>
            </a:r>
            <a:r>
              <a:rPr b="0" lang="en-US" sz="1800" spc="-1" strike="noStrike">
                <a:solidFill>
                  <a:srgbClr val="000000"/>
                </a:solidFill>
                <a:latin typeface="Arial"/>
                <a:ea typeface="Times New Roman"/>
              </a:rPr>
              <a:t>KCDB</a:t>
            </a:r>
            <a:r>
              <a:rPr b="0" lang="ru-RU" sz="1800" spc="-1" strike="noStrike">
                <a:solidFill>
                  <a:srgbClr val="000000"/>
                </a:solidFill>
                <a:latin typeface="Arial"/>
                <a:ea typeface="Times New Roman"/>
              </a:rPr>
              <a:t>.</a:t>
            </a:r>
            <a:endParaRPr b="0" lang="ru-RU" sz="1800" spc="-1" strike="noStrike">
              <a:latin typeface="Arial"/>
            </a:endParaRPr>
          </a:p>
          <a:p>
            <a:pPr>
              <a:lnSpc>
                <a:spcPct val="100000"/>
              </a:lnSpc>
              <a:spcAft>
                <a:spcPts val="601"/>
              </a:spcAft>
              <a:buNone/>
            </a:pPr>
            <a:r>
              <a:rPr b="1" lang="ru-RU" sz="1800" spc="-1" strike="noStrike">
                <a:solidFill>
                  <a:srgbClr val="000000"/>
                </a:solidFill>
                <a:latin typeface="Arial"/>
                <a:ea typeface="Times New Roman"/>
              </a:rPr>
              <a:t>Действие</a:t>
            </a:r>
            <a:r>
              <a:rPr b="1" lang="en-US" sz="1800" spc="-1" strike="noStrike">
                <a:solidFill>
                  <a:srgbClr val="000000"/>
                </a:solidFill>
                <a:latin typeface="Arial"/>
                <a:ea typeface="Times New Roman"/>
              </a:rPr>
              <a:t> JCRB/47-2 (2023) </a:t>
            </a:r>
            <a:endParaRPr b="0" lang="ru-RU" sz="1800" spc="-1" strike="noStrike">
              <a:latin typeface="Arial"/>
            </a:endParaRPr>
          </a:p>
          <a:p>
            <a:pPr>
              <a:lnSpc>
                <a:spcPct val="100000"/>
              </a:lnSpc>
              <a:spcAft>
                <a:spcPts val="601"/>
              </a:spcAft>
              <a:buNone/>
            </a:pP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 отметил, что во время экспертизы </a:t>
            </a: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 иногда происходит повтор комментариев от экспертов и авторов. </a:t>
            </a:r>
            <a:r>
              <a:rPr b="0" lang="en-US" sz="1800" spc="-1" strike="noStrike">
                <a:solidFill>
                  <a:srgbClr val="000000"/>
                </a:solidFill>
                <a:latin typeface="Arial"/>
                <a:ea typeface="Times New Roman"/>
              </a:rPr>
              <a:t>JCRB </a:t>
            </a:r>
            <a:r>
              <a:rPr b="0" lang="ru-RU" sz="1800" spc="-1" strike="noStrike">
                <a:solidFill>
                  <a:srgbClr val="000000"/>
                </a:solidFill>
                <a:latin typeface="Arial"/>
                <a:ea typeface="Times New Roman"/>
              </a:rPr>
              <a:t>призывает</a:t>
            </a:r>
            <a:r>
              <a:rPr b="0" lang="en-US" sz="1800" spc="-1" strike="noStrike">
                <a:solidFill>
                  <a:srgbClr val="000000"/>
                </a:solidFill>
                <a:latin typeface="Arial"/>
                <a:ea typeface="Times New Roman"/>
              </a:rPr>
              <a:t>:</a:t>
            </a:r>
            <a:endParaRPr b="0" lang="ru-RU" sz="1800" spc="-1" strike="noStrike">
              <a:latin typeface="Arial"/>
            </a:endParaRPr>
          </a:p>
          <a:p>
            <a:pPr marL="457200" indent="-228600">
              <a:lnSpc>
                <a:spcPct val="100000"/>
              </a:lnSpc>
              <a:spcAft>
                <a:spcPts val="601"/>
              </a:spcAft>
              <a:buNone/>
              <a:tabLst>
                <a:tab algn="l" pos="0"/>
              </a:tabLst>
            </a:pPr>
            <a:r>
              <a:rPr b="0" lang="ru-RU" sz="1800" spc="-1" strike="noStrike">
                <a:solidFill>
                  <a:srgbClr val="000000"/>
                </a:solidFill>
                <a:latin typeface="Arial"/>
                <a:ea typeface="Times New Roman"/>
              </a:rPr>
              <a:t>РМО – гарантировать, что внутрирегиональная экспертиза всегда проводится тщательно, чтобы детали были приведены в порядок до экспертизы </a:t>
            </a: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a:t>
            </a:r>
            <a:endParaRPr b="0" lang="ru-RU" sz="1800" spc="-1" strike="noStrike">
              <a:latin typeface="Arial"/>
            </a:endParaRPr>
          </a:p>
          <a:p>
            <a:pPr marL="457200" indent="-228600">
              <a:lnSpc>
                <a:spcPct val="100000"/>
              </a:lnSpc>
              <a:spcAft>
                <a:spcPts val="601"/>
              </a:spcAft>
              <a:buNone/>
              <a:tabLst>
                <a:tab algn="l" pos="0"/>
              </a:tabLst>
            </a:pPr>
            <a:r>
              <a:rPr b="0" lang="ru-RU" sz="1800" spc="-1" strike="noStrike">
                <a:solidFill>
                  <a:srgbClr val="000000"/>
                </a:solidFill>
                <a:latin typeface="Arial"/>
                <a:ea typeface="Times New Roman"/>
              </a:rPr>
              <a:t>Рабочие группы Консультативных комитетов </a:t>
            </a:r>
            <a:r>
              <a:rPr b="0" lang="en-US" sz="1800" spc="-1" strike="noStrike">
                <a:solidFill>
                  <a:srgbClr val="000000"/>
                </a:solidFill>
                <a:latin typeface="Arial"/>
                <a:ea typeface="Times New Roman"/>
              </a:rPr>
              <a:t>CIPM</a:t>
            </a:r>
            <a:r>
              <a:rPr b="0" lang="ru-RU" sz="1800" spc="-1" strike="noStrike">
                <a:solidFill>
                  <a:srgbClr val="000000"/>
                </a:solidFill>
                <a:latin typeface="Arial"/>
                <a:ea typeface="Times New Roman"/>
              </a:rPr>
              <a:t> </a:t>
            </a:r>
            <a:r>
              <a:rPr b="0" lang="en-US" sz="1800" spc="-1" strike="noStrike">
                <a:solidFill>
                  <a:srgbClr val="000000"/>
                </a:solidFill>
                <a:latin typeface="Arial"/>
                <a:ea typeface="Times New Roman"/>
              </a:rPr>
              <a:t>MRA</a:t>
            </a:r>
            <a:r>
              <a:rPr b="0" lang="ru-RU" sz="1800" spc="-1" strike="noStrike">
                <a:solidFill>
                  <a:srgbClr val="000000"/>
                </a:solidFill>
                <a:latin typeface="Arial"/>
                <a:ea typeface="Times New Roman"/>
              </a:rPr>
              <a:t> и Технические комитеты/Рабочие группы РМО – рассмотреть возможность предоставления прозрачного механизма обмена комментариями в процессе экспертизы </a:t>
            </a: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 а также к обмену передовым опытом между Рабочими группами Консультативных комитетов по </a:t>
            </a:r>
            <a:r>
              <a:rPr b="0" lang="en-US" sz="1800" spc="-1" strike="noStrike">
                <a:solidFill>
                  <a:srgbClr val="000000"/>
                </a:solidFill>
                <a:latin typeface="Arial"/>
                <a:ea typeface="Times New Roman"/>
              </a:rPr>
              <a:t>CIPM</a:t>
            </a:r>
            <a:r>
              <a:rPr b="0" lang="ru-RU" sz="1800" spc="-1" strike="noStrike">
                <a:solidFill>
                  <a:srgbClr val="000000"/>
                </a:solidFill>
                <a:latin typeface="Arial"/>
                <a:ea typeface="Times New Roman"/>
              </a:rPr>
              <a:t> </a:t>
            </a:r>
            <a:r>
              <a:rPr b="0" lang="en-US" sz="1800" spc="-1" strike="noStrike">
                <a:solidFill>
                  <a:srgbClr val="000000"/>
                </a:solidFill>
                <a:latin typeface="Arial"/>
                <a:ea typeface="Times New Roman"/>
              </a:rPr>
              <a:t>MRA</a:t>
            </a:r>
            <a:r>
              <a:rPr b="0" lang="ru-RU" sz="1800" spc="-1" strike="noStrike">
                <a:solidFill>
                  <a:srgbClr val="000000"/>
                </a:solidFill>
                <a:latin typeface="Arial"/>
                <a:ea typeface="Times New Roman"/>
              </a:rPr>
              <a:t> для эффективной экспертизы </a:t>
            </a: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a:t>
            </a:r>
            <a:endParaRPr b="0" lang="ru-RU" sz="1800" spc="-1" strike="noStrike">
              <a:latin typeface="Arial"/>
            </a:endParaRPr>
          </a:p>
          <a:p>
            <a:pPr marL="457200" indent="-228600">
              <a:lnSpc>
                <a:spcPct val="100000"/>
              </a:lnSpc>
              <a:spcAft>
                <a:spcPts val="601"/>
              </a:spcAft>
              <a:buNone/>
              <a:tabLst>
                <a:tab algn="l" pos="0"/>
              </a:tabLst>
            </a:pPr>
            <a:r>
              <a:rPr b="1" lang="ru-RU" sz="1800" spc="-1" strike="noStrike">
                <a:solidFill>
                  <a:srgbClr val="000000"/>
                </a:solidFill>
                <a:latin typeface="Arial"/>
                <a:ea typeface="Times New Roman"/>
              </a:rPr>
              <a:t>Действие</a:t>
            </a:r>
            <a:r>
              <a:rPr b="1" lang="en-US" sz="1800" spc="-1" strike="noStrike">
                <a:solidFill>
                  <a:srgbClr val="000000"/>
                </a:solidFill>
                <a:latin typeface="Arial"/>
                <a:ea typeface="Times New Roman"/>
              </a:rPr>
              <a:t> JCRB/47-3 (2023) </a:t>
            </a:r>
            <a:endParaRPr b="0" lang="ru-RU" sz="1800" spc="-1" strike="noStrike">
              <a:latin typeface="Arial"/>
            </a:endParaRPr>
          </a:p>
          <a:p>
            <a:pPr marL="457200" indent="-228600">
              <a:lnSpc>
                <a:spcPct val="100000"/>
              </a:lnSpc>
              <a:spcAft>
                <a:spcPts val="601"/>
              </a:spcAft>
              <a:buNone/>
              <a:tabLst>
                <a:tab algn="l" pos="0"/>
              </a:tabLst>
            </a:pP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 напомнил, что каждая РМО может утверждать любую </a:t>
            </a:r>
            <a:r>
              <a:rPr b="0" lang="en-US" sz="1800" spc="-1" strike="noStrike">
                <a:solidFill>
                  <a:srgbClr val="000000"/>
                </a:solidFill>
                <a:latin typeface="Arial"/>
                <a:ea typeface="Times New Roman"/>
              </a:rPr>
              <a:t>CMC</a:t>
            </a:r>
            <a:r>
              <a:rPr b="0" lang="ru-RU" sz="1800" spc="-1" strike="noStrike">
                <a:solidFill>
                  <a:srgbClr val="000000"/>
                </a:solidFill>
                <a:latin typeface="Arial"/>
                <a:ea typeface="Times New Roman"/>
              </a:rPr>
              <a:t> перед публикацией и имеет возможность указать, будет ли она проводить экспертизу </a:t>
            </a:r>
            <a:r>
              <a:rPr b="0" lang="en-US" sz="1800" spc="-1" strike="noStrike">
                <a:solidFill>
                  <a:srgbClr val="000000"/>
                </a:solidFill>
                <a:latin typeface="Arial"/>
                <a:ea typeface="Times New Roman"/>
              </a:rPr>
              <a:t>CMC</a:t>
            </a:r>
            <a:r>
              <a:rPr b="0" lang="ru-RU" sz="1800" spc="-1" strike="noStrike">
                <a:solidFill>
                  <a:srgbClr val="000000"/>
                </a:solidFill>
                <a:latin typeface="Arial"/>
                <a:ea typeface="Times New Roman"/>
              </a:rPr>
              <a:t> или нет. Экспертиза СМС привязана к крайним срокам проведения последней экспертизы, указанным РМО. </a:t>
            </a: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 просит РМО реагировать оперативно, даже если РМО не планирует проведения экспертизы, и напомнить Экспертам, что согласие на проведение экспертизы </a:t>
            </a:r>
            <a:r>
              <a:rPr b="0" lang="en-US" sz="1800" spc="-1" strike="noStrike">
                <a:solidFill>
                  <a:srgbClr val="000000"/>
                </a:solidFill>
                <a:latin typeface="Arial"/>
                <a:ea typeface="Times New Roman"/>
              </a:rPr>
              <a:t>CMC</a:t>
            </a:r>
            <a:r>
              <a:rPr b="0" lang="ru-RU" sz="1800" spc="-1" strike="noStrike">
                <a:solidFill>
                  <a:srgbClr val="000000"/>
                </a:solidFill>
                <a:latin typeface="Arial"/>
                <a:ea typeface="Times New Roman"/>
              </a:rPr>
              <a:t> без ее завершения приводит к задержкам процесса экспертизы </a:t>
            </a:r>
            <a:r>
              <a:rPr b="0" lang="en-US" sz="1800" spc="-1" strike="noStrike">
                <a:solidFill>
                  <a:srgbClr val="000000"/>
                </a:solidFill>
                <a:latin typeface="Arial"/>
                <a:ea typeface="Times New Roman"/>
              </a:rPr>
              <a:t>CMC</a:t>
            </a:r>
            <a:r>
              <a:rPr b="0" lang="ru-RU" sz="1800" spc="-1" strike="noStrike">
                <a:solidFill>
                  <a:srgbClr val="000000"/>
                </a:solidFill>
                <a:latin typeface="Arial"/>
                <a:ea typeface="Times New Roman"/>
              </a:rPr>
              <a:t>. </a:t>
            </a:r>
            <a:endParaRPr b="0" lang="ru-RU" sz="1800" spc="-1" strike="noStrike">
              <a:latin typeface="Arial"/>
            </a:endParaRPr>
          </a:p>
          <a:p>
            <a:pPr marL="457200" indent="-228600">
              <a:lnSpc>
                <a:spcPct val="100000"/>
              </a:lnSpc>
              <a:spcAft>
                <a:spcPts val="601"/>
              </a:spcAft>
              <a:buNone/>
              <a:tabLst>
                <a:tab algn="l" pos="0"/>
              </a:tabLst>
            </a:pPr>
            <a:r>
              <a:rPr b="1" lang="ru-RU" sz="1800" spc="-1" strike="noStrike">
                <a:solidFill>
                  <a:srgbClr val="000000"/>
                </a:solidFill>
                <a:latin typeface="Arial"/>
                <a:ea typeface="Times New Roman"/>
              </a:rPr>
              <a:t>Действие</a:t>
            </a:r>
            <a:r>
              <a:rPr b="1" lang="en-US" sz="1800" spc="-1" strike="noStrike">
                <a:solidFill>
                  <a:srgbClr val="000000"/>
                </a:solidFill>
                <a:latin typeface="Arial"/>
                <a:ea typeface="Times New Roman"/>
              </a:rPr>
              <a:t> JCRB/47-4 (2023) </a:t>
            </a:r>
            <a:endParaRPr b="0" lang="ru-RU" sz="1800" spc="-1" strike="noStrike">
              <a:latin typeface="Arial"/>
            </a:endParaRPr>
          </a:p>
          <a:p>
            <a:pPr marL="457200" indent="-228600">
              <a:lnSpc>
                <a:spcPct val="100000"/>
              </a:lnSpc>
              <a:spcAft>
                <a:spcPts val="601"/>
              </a:spcAft>
              <a:buNone/>
              <a:tabLst>
                <a:tab algn="l" pos="0"/>
              </a:tabLst>
            </a:pPr>
            <a:r>
              <a:rPr b="0" lang="en-US" sz="1800" spc="-1" strike="noStrike">
                <a:solidFill>
                  <a:srgbClr val="000000"/>
                </a:solidFill>
                <a:latin typeface="Arial"/>
                <a:ea typeface="Times New Roman"/>
              </a:rPr>
              <a:t>JCRB</a:t>
            </a:r>
            <a:r>
              <a:rPr b="0" lang="ru-RU" sz="1800" spc="-1" strike="noStrike">
                <a:solidFill>
                  <a:srgbClr val="000000"/>
                </a:solidFill>
                <a:latin typeface="Arial"/>
                <a:ea typeface="Times New Roman"/>
              </a:rPr>
              <a:t> просит РМО поощрять свои институты-члены регистрироваться в Реестре исследовательских организаций (</a:t>
            </a:r>
            <a:r>
              <a:rPr b="0" lang="en-US" sz="1800" spc="-1" strike="noStrike">
                <a:solidFill>
                  <a:srgbClr val="000000"/>
                </a:solidFill>
                <a:latin typeface="Arial"/>
                <a:ea typeface="Times New Roman"/>
              </a:rPr>
              <a:t>ROR</a:t>
            </a:r>
            <a:r>
              <a:rPr b="0" lang="ru-RU" sz="1800" spc="-1" strike="noStrike">
                <a:solidFill>
                  <a:srgbClr val="000000"/>
                </a:solidFill>
                <a:latin typeface="Arial"/>
                <a:ea typeface="Times New Roman"/>
              </a:rPr>
              <a:t>) (</a:t>
            </a:r>
            <a:r>
              <a:rPr b="0" lang="en-US" sz="1800" spc="-1" strike="noStrike">
                <a:solidFill>
                  <a:srgbClr val="000000"/>
                </a:solidFill>
                <a:latin typeface="Arial"/>
                <a:ea typeface="Times New Roman"/>
              </a:rPr>
              <a:t>ror</a:t>
            </a:r>
            <a:r>
              <a:rPr b="0" lang="ru-RU" sz="1800" spc="-1" strike="noStrike">
                <a:solidFill>
                  <a:srgbClr val="000000"/>
                </a:solidFill>
                <a:latin typeface="Arial"/>
                <a:ea typeface="Times New Roman"/>
              </a:rPr>
              <a:t>.</a:t>
            </a:r>
            <a:r>
              <a:rPr b="0" lang="en-US" sz="1800" spc="-1" strike="noStrike">
                <a:solidFill>
                  <a:srgbClr val="000000"/>
                </a:solidFill>
                <a:latin typeface="Arial"/>
                <a:ea typeface="Times New Roman"/>
              </a:rPr>
              <a:t>org</a:t>
            </a:r>
            <a:r>
              <a:rPr b="0" lang="ru-RU" sz="1800" spc="-1" strike="noStrike">
                <a:solidFill>
                  <a:srgbClr val="000000"/>
                </a:solidFill>
                <a:latin typeface="Arial"/>
                <a:ea typeface="Times New Roman"/>
              </a:rPr>
              <a:t>), чтобы МБМВ мог использовать </a:t>
            </a:r>
            <a:r>
              <a:rPr b="0" lang="en-US" sz="1800" spc="-1" strike="noStrike">
                <a:solidFill>
                  <a:srgbClr val="000000"/>
                </a:solidFill>
                <a:latin typeface="Arial"/>
                <a:ea typeface="Times New Roman"/>
              </a:rPr>
              <a:t>ROR</a:t>
            </a:r>
            <a:r>
              <a:rPr b="0" lang="ru-RU" sz="1800" spc="-1" strike="noStrike">
                <a:solidFill>
                  <a:srgbClr val="000000"/>
                </a:solidFill>
                <a:latin typeface="Arial"/>
                <a:ea typeface="Times New Roman"/>
              </a:rPr>
              <a:t> в качестве цифровой ссылки на НМИ и НИ.</a:t>
            </a:r>
            <a:endParaRPr b="0" lang="ru-RU" sz="1800" spc="-1" strike="noStrike">
              <a:latin typeface="Arial"/>
            </a:endParaRPr>
          </a:p>
        </p:txBody>
      </p:sp>
      <p:pic>
        <p:nvPicPr>
          <p:cNvPr id="1233" name="" descr=""/>
          <p:cNvPicPr/>
          <p:nvPr/>
        </p:nvPicPr>
        <p:blipFill>
          <a:blip r:embed="rId1"/>
          <a:stretch/>
        </p:blipFill>
        <p:spPr>
          <a:xfrm>
            <a:off x="900000" y="3336480"/>
            <a:ext cx="7443720" cy="422316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34" name=""/>
          <p:cNvSpPr/>
          <p:nvPr/>
        </p:nvSpPr>
        <p:spPr>
          <a:xfrm>
            <a:off x="1620000" y="1080000"/>
            <a:ext cx="7505280" cy="45792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600" spc="-1" strike="noStrike">
                <a:solidFill>
                  <a:srgbClr val="000000"/>
                </a:solidFill>
                <a:latin typeface="Arial"/>
                <a:ea typeface="DejaVu Sans"/>
              </a:rPr>
              <a:t>Изменения в Международном Отделе МБМВ</a:t>
            </a:r>
            <a:endParaRPr b="0" lang="ru-RU" sz="2600" spc="-1" strike="noStrike">
              <a:latin typeface="Arial"/>
            </a:endParaRPr>
          </a:p>
        </p:txBody>
      </p:sp>
      <p:pic>
        <p:nvPicPr>
          <p:cNvPr id="1235" name="" descr=""/>
          <p:cNvPicPr/>
          <p:nvPr/>
        </p:nvPicPr>
        <p:blipFill>
          <a:blip r:embed="rId1"/>
          <a:stretch/>
        </p:blipFill>
        <p:spPr>
          <a:xfrm>
            <a:off x="843840" y="4145400"/>
            <a:ext cx="9235440" cy="3238560"/>
          </a:xfrm>
          <a:prstGeom prst="rect">
            <a:avLst/>
          </a:prstGeom>
          <a:ln w="0">
            <a:noFill/>
          </a:ln>
        </p:spPr>
      </p:pic>
      <p:sp>
        <p:nvSpPr>
          <p:cNvPr id="1236" name=""/>
          <p:cNvSpPr/>
          <p:nvPr/>
        </p:nvSpPr>
        <p:spPr>
          <a:xfrm>
            <a:off x="1980000" y="1980000"/>
            <a:ext cx="7150680" cy="71928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pPr>
            <a:r>
              <a:rPr b="1" lang="ru-RU" sz="2200" spc="-1" strike="noStrike">
                <a:solidFill>
                  <a:srgbClr val="000000"/>
                </a:solidFill>
                <a:latin typeface="Arial"/>
                <a:ea typeface="DejaVu Sans"/>
              </a:rPr>
              <a:t>Новый руководитель отдела — Анна Цыпионка</a:t>
            </a:r>
            <a:endParaRPr b="0" lang="ru-RU" sz="2200" spc="-1" strike="noStrike">
              <a:latin typeface="Arial"/>
            </a:endParaRPr>
          </a:p>
          <a:p>
            <a:pPr algn="ctr">
              <a:lnSpc>
                <a:spcPct val="100000"/>
              </a:lnSpc>
              <a:buNone/>
            </a:pPr>
            <a:r>
              <a:rPr b="1" lang="ru-RU" sz="2200" spc="-1" strike="noStrike">
                <a:solidFill>
                  <a:srgbClr val="000000"/>
                </a:solidFill>
                <a:latin typeface="Arial"/>
                <a:ea typeface="DejaVu Sans"/>
              </a:rPr>
              <a:t> </a:t>
            </a:r>
            <a:r>
              <a:rPr b="0" lang="ru-RU" sz="1800" spc="-1" strike="noStrike">
                <a:solidFill>
                  <a:srgbClr val="000000"/>
                </a:solidFill>
                <a:latin typeface="Arial"/>
                <a:ea typeface="DejaVu Sans"/>
              </a:rPr>
              <a:t> </a:t>
            </a:r>
            <a:r>
              <a:rPr b="0" lang="ru-RU" sz="2200" spc="-1" strike="noStrike">
                <a:solidFill>
                  <a:srgbClr val="000000"/>
                </a:solidFill>
                <a:latin typeface="Arial"/>
                <a:ea typeface="DejaVu Sans"/>
              </a:rPr>
              <a:t>anna.cypionka@bipm.org</a:t>
            </a:r>
            <a:endParaRPr b="0" lang="ru-RU" sz="2200" spc="-1" strike="noStrike">
              <a:latin typeface="Arial"/>
            </a:endParaRPr>
          </a:p>
        </p:txBody>
      </p:sp>
      <p:sp>
        <p:nvSpPr>
          <p:cNvPr id="1237" name=""/>
          <p:cNvSpPr/>
          <p:nvPr/>
        </p:nvSpPr>
        <p:spPr>
          <a:xfrm>
            <a:off x="4860720" y="7740000"/>
            <a:ext cx="10798560" cy="71388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200" spc="-1" strike="noStrike">
                <a:solidFill>
                  <a:srgbClr val="000000"/>
                </a:solidFill>
                <a:latin typeface="Arial"/>
                <a:ea typeface="DejaVu Sans"/>
              </a:rPr>
              <a:t>Новый глава офиса KCDB — Стефани Маниге  </a:t>
            </a:r>
            <a:r>
              <a:rPr b="0" lang="ru-RU" sz="2200" spc="-1" strike="noStrike">
                <a:solidFill>
                  <a:srgbClr val="000000"/>
                </a:solidFill>
                <a:latin typeface="Arial"/>
                <a:ea typeface="DejaVu Sans"/>
              </a:rPr>
              <a:t>BIPM.KCDB@bipm.org </a:t>
            </a:r>
            <a:endParaRPr b="0" lang="ru-RU" sz="2200" spc="-1" strike="noStrike">
              <a:latin typeface="Arial"/>
            </a:endParaRPr>
          </a:p>
        </p:txBody>
      </p:sp>
      <p:sp>
        <p:nvSpPr>
          <p:cNvPr id="1238" name=""/>
          <p:cNvSpPr/>
          <p:nvPr/>
        </p:nvSpPr>
        <p:spPr>
          <a:xfrm>
            <a:off x="1080000" y="2885400"/>
            <a:ext cx="3058560" cy="718560"/>
          </a:xfrm>
          <a:prstGeom prst="rect">
            <a:avLst/>
          </a:prstGeom>
          <a:solidFill>
            <a:srgbClr val="ffffff"/>
          </a:solidFill>
          <a:ln w="0">
            <a:solidFill>
              <a:srgbClr val="3465a4"/>
            </a:solidFill>
          </a:ln>
        </p:spPr>
        <p:style>
          <a:lnRef idx="0"/>
          <a:fillRef idx="0"/>
          <a:effectRef idx="0"/>
          <a:fontRef idx="minor"/>
        </p:style>
        <p:txBody>
          <a:bodyPr lIns="90000" rIns="90000" tIns="45000" bIns="45000" anchor="ctr">
            <a:noAutofit/>
          </a:bodyPr>
          <a:p>
            <a:pPr algn="ctr">
              <a:lnSpc>
                <a:spcPct val="100000"/>
              </a:lnSpc>
              <a:buNone/>
            </a:pPr>
            <a:r>
              <a:rPr b="1" lang="ru-RU" sz="2200" spc="-1" strike="noStrike">
                <a:solidFill>
                  <a:srgbClr val="000000"/>
                </a:solidFill>
                <a:latin typeface="Arial"/>
                <a:ea typeface="DejaVu Sans"/>
              </a:rPr>
              <a:t>Andy Henson</a:t>
            </a:r>
            <a:endParaRPr b="0" lang="ru-RU" sz="2200" spc="-1" strike="noStrike">
              <a:latin typeface="Arial"/>
            </a:endParaRPr>
          </a:p>
        </p:txBody>
      </p:sp>
      <p:sp>
        <p:nvSpPr>
          <p:cNvPr id="1239" name=""/>
          <p:cNvSpPr/>
          <p:nvPr/>
        </p:nvSpPr>
        <p:spPr>
          <a:xfrm>
            <a:off x="4376880" y="2885400"/>
            <a:ext cx="2158560" cy="538560"/>
          </a:xfrm>
          <a:custGeom>
            <a:avLst/>
            <a:gdLst/>
            <a:ahLst/>
            <a:rect l="l" t="t" r="r" b="b"/>
            <a:pathLst>
              <a:path w="6002" h="1502">
                <a:moveTo>
                  <a:pt x="0" y="375"/>
                </a:moveTo>
                <a:lnTo>
                  <a:pt x="4500" y="375"/>
                </a:lnTo>
                <a:lnTo>
                  <a:pt x="4500" y="0"/>
                </a:lnTo>
                <a:lnTo>
                  <a:pt x="6001" y="750"/>
                </a:lnTo>
                <a:lnTo>
                  <a:pt x="4500" y="1501"/>
                </a:lnTo>
                <a:lnTo>
                  <a:pt x="4500" y="1125"/>
                </a:lnTo>
                <a:lnTo>
                  <a:pt x="0" y="1125"/>
                </a:lnTo>
                <a:lnTo>
                  <a:pt x="0" y="375"/>
                </a:lnTo>
              </a:path>
            </a:pathLst>
          </a:custGeom>
          <a:solidFill>
            <a:srgbClr val="729fcf"/>
          </a:solidFill>
          <a:ln w="0">
            <a:solidFill>
              <a:srgbClr val="3465a4"/>
            </a:solidFill>
          </a:ln>
        </p:spPr>
        <p:style>
          <a:lnRef idx="0"/>
          <a:fillRef idx="0"/>
          <a:effectRef idx="0"/>
          <a:fontRef idx="minor"/>
        </p:style>
      </p:sp>
      <p:sp>
        <p:nvSpPr>
          <p:cNvPr id="1240" name=""/>
          <p:cNvSpPr/>
          <p:nvPr/>
        </p:nvSpPr>
        <p:spPr>
          <a:xfrm>
            <a:off x="6896880" y="2885400"/>
            <a:ext cx="3058560" cy="718560"/>
          </a:xfrm>
          <a:prstGeom prst="rect">
            <a:avLst/>
          </a:prstGeom>
          <a:solidFill>
            <a:srgbClr val="ffffff"/>
          </a:solidFill>
          <a:ln w="0">
            <a:solidFill>
              <a:srgbClr val="3465a4"/>
            </a:solidFill>
          </a:ln>
        </p:spPr>
        <p:style>
          <a:lnRef idx="0"/>
          <a:fillRef idx="0"/>
          <a:effectRef idx="0"/>
          <a:fontRef idx="minor"/>
        </p:style>
        <p:txBody>
          <a:bodyPr lIns="90000" rIns="90000" tIns="45000" bIns="45000" anchor="ctr">
            <a:noAutofit/>
          </a:bodyPr>
          <a:p>
            <a:pPr algn="ctr">
              <a:lnSpc>
                <a:spcPct val="100000"/>
              </a:lnSpc>
              <a:buNone/>
            </a:pPr>
            <a:r>
              <a:rPr b="1" lang="ru-RU" sz="2200" spc="-1" strike="noStrike">
                <a:solidFill>
                  <a:srgbClr val="000000"/>
                </a:solidFill>
                <a:latin typeface="Arial"/>
                <a:ea typeface="DejaVu Sans"/>
              </a:rPr>
              <a:t>Anna Cypionka</a:t>
            </a:r>
            <a:endParaRPr b="0" lang="ru-RU" sz="2200" spc="-1" strike="noStrike">
              <a:latin typeface="Arial"/>
            </a:endParaRPr>
          </a:p>
        </p:txBody>
      </p:sp>
      <p:sp>
        <p:nvSpPr>
          <p:cNvPr id="1241" name=""/>
          <p:cNvSpPr/>
          <p:nvPr/>
        </p:nvSpPr>
        <p:spPr>
          <a:xfrm>
            <a:off x="5400720" y="8635320"/>
            <a:ext cx="3058560" cy="718560"/>
          </a:xfrm>
          <a:prstGeom prst="rect">
            <a:avLst/>
          </a:prstGeom>
          <a:solidFill>
            <a:srgbClr val="ffffff"/>
          </a:solidFill>
          <a:ln w="0">
            <a:solidFill>
              <a:srgbClr val="3465a4"/>
            </a:solidFill>
          </a:ln>
        </p:spPr>
        <p:style>
          <a:lnRef idx="0"/>
          <a:fillRef idx="0"/>
          <a:effectRef idx="0"/>
          <a:fontRef idx="minor"/>
        </p:style>
        <p:txBody>
          <a:bodyPr lIns="90000" rIns="90000" tIns="45000" bIns="45000" anchor="ctr">
            <a:noAutofit/>
          </a:bodyPr>
          <a:p>
            <a:pPr algn="ctr">
              <a:lnSpc>
                <a:spcPct val="100000"/>
              </a:lnSpc>
              <a:buNone/>
            </a:pPr>
            <a:r>
              <a:rPr b="1" lang="ru-RU" sz="2200" spc="-1" strike="noStrike">
                <a:solidFill>
                  <a:srgbClr val="000000"/>
                </a:solidFill>
                <a:latin typeface="Arial"/>
                <a:ea typeface="DejaVu Sans"/>
              </a:rPr>
              <a:t>Susanne Picard</a:t>
            </a:r>
            <a:endParaRPr b="0" lang="ru-RU" sz="2200" spc="-1" strike="noStrike">
              <a:latin typeface="Arial"/>
            </a:endParaRPr>
          </a:p>
        </p:txBody>
      </p:sp>
      <p:sp>
        <p:nvSpPr>
          <p:cNvPr id="1242" name=""/>
          <p:cNvSpPr/>
          <p:nvPr/>
        </p:nvSpPr>
        <p:spPr>
          <a:xfrm>
            <a:off x="8697600" y="8635320"/>
            <a:ext cx="2158560" cy="538560"/>
          </a:xfrm>
          <a:custGeom>
            <a:avLst/>
            <a:gdLst/>
            <a:ahLst/>
            <a:rect l="l" t="t" r="r" b="b"/>
            <a:pathLst>
              <a:path w="6002" h="1502">
                <a:moveTo>
                  <a:pt x="0" y="375"/>
                </a:moveTo>
                <a:lnTo>
                  <a:pt x="4500" y="375"/>
                </a:lnTo>
                <a:lnTo>
                  <a:pt x="4500" y="0"/>
                </a:lnTo>
                <a:lnTo>
                  <a:pt x="6001" y="750"/>
                </a:lnTo>
                <a:lnTo>
                  <a:pt x="4500" y="1501"/>
                </a:lnTo>
                <a:lnTo>
                  <a:pt x="4500" y="1125"/>
                </a:lnTo>
                <a:lnTo>
                  <a:pt x="0" y="1125"/>
                </a:lnTo>
                <a:lnTo>
                  <a:pt x="0" y="375"/>
                </a:lnTo>
              </a:path>
            </a:pathLst>
          </a:custGeom>
          <a:solidFill>
            <a:srgbClr val="729fcf"/>
          </a:solidFill>
          <a:ln w="0">
            <a:solidFill>
              <a:srgbClr val="3465a4"/>
            </a:solidFill>
          </a:ln>
        </p:spPr>
        <p:style>
          <a:lnRef idx="0"/>
          <a:fillRef idx="0"/>
          <a:effectRef idx="0"/>
          <a:fontRef idx="minor"/>
        </p:style>
      </p:sp>
      <p:sp>
        <p:nvSpPr>
          <p:cNvPr id="1243" name=""/>
          <p:cNvSpPr/>
          <p:nvPr/>
        </p:nvSpPr>
        <p:spPr>
          <a:xfrm>
            <a:off x="11217600" y="8635320"/>
            <a:ext cx="3058560" cy="718560"/>
          </a:xfrm>
          <a:prstGeom prst="rect">
            <a:avLst/>
          </a:prstGeom>
          <a:solidFill>
            <a:srgbClr val="ffffff"/>
          </a:solidFill>
          <a:ln w="0">
            <a:solidFill>
              <a:srgbClr val="3465a4"/>
            </a:solidFill>
          </a:ln>
        </p:spPr>
        <p:style>
          <a:lnRef idx="0"/>
          <a:fillRef idx="0"/>
          <a:effectRef idx="0"/>
          <a:fontRef idx="minor"/>
        </p:style>
        <p:txBody>
          <a:bodyPr lIns="90000" rIns="90000" tIns="45000" bIns="45000" anchor="ctr">
            <a:noAutofit/>
          </a:bodyPr>
          <a:p>
            <a:pPr algn="ctr">
              <a:lnSpc>
                <a:spcPct val="100000"/>
              </a:lnSpc>
              <a:buNone/>
            </a:pPr>
            <a:r>
              <a:rPr b="1" lang="ru-RU" sz="2200" spc="-1" strike="noStrike">
                <a:solidFill>
                  <a:srgbClr val="000000"/>
                </a:solidFill>
                <a:latin typeface="Arial"/>
                <a:ea typeface="DejaVu Sans"/>
              </a:rPr>
              <a:t>Stephanie Maniguet</a:t>
            </a:r>
            <a:endParaRPr b="0" lang="ru-RU" sz="2200" spc="-1" strike="noStrike">
              <a:latin typeface="Arial"/>
            </a:endParaRPr>
          </a:p>
        </p:txBody>
      </p:sp>
      <p:pic>
        <p:nvPicPr>
          <p:cNvPr id="1244" name="" descr=""/>
          <p:cNvPicPr/>
          <p:nvPr/>
        </p:nvPicPr>
        <p:blipFill>
          <a:blip r:embed="rId2"/>
          <a:stretch/>
        </p:blipFill>
        <p:spPr>
          <a:xfrm>
            <a:off x="10080000" y="4140000"/>
            <a:ext cx="9579240" cy="2879280"/>
          </a:xfrm>
          <a:prstGeom prst="rect">
            <a:avLst/>
          </a:prstGeom>
          <a:ln w="0">
            <a:noFill/>
          </a:ln>
        </p:spPr>
      </p:pic>
      <p:sp>
        <p:nvSpPr>
          <p:cNvPr id="1245" name=""/>
          <p:cNvSpPr/>
          <p:nvPr/>
        </p:nvSpPr>
        <p:spPr>
          <a:xfrm>
            <a:off x="10563840" y="2880720"/>
            <a:ext cx="3058560" cy="718560"/>
          </a:xfrm>
          <a:prstGeom prst="rect">
            <a:avLst/>
          </a:prstGeom>
          <a:solidFill>
            <a:srgbClr val="ffffff"/>
          </a:solidFill>
          <a:ln w="0">
            <a:solidFill>
              <a:srgbClr val="3465a4"/>
            </a:solidFill>
          </a:ln>
        </p:spPr>
        <p:style>
          <a:lnRef idx="0"/>
          <a:fillRef idx="0"/>
          <a:effectRef idx="0"/>
          <a:fontRef idx="minor"/>
        </p:style>
        <p:txBody>
          <a:bodyPr lIns="90000" rIns="90000" tIns="45000" bIns="45000" anchor="ctr">
            <a:noAutofit/>
          </a:bodyPr>
          <a:p>
            <a:pPr algn="ctr">
              <a:lnSpc>
                <a:spcPct val="100000"/>
              </a:lnSpc>
              <a:buNone/>
            </a:pPr>
            <a:r>
              <a:rPr b="1" lang="ru-RU" sz="2200" spc="-1" strike="noStrike">
                <a:solidFill>
                  <a:srgbClr val="000000"/>
                </a:solidFill>
                <a:latin typeface="Arial"/>
                <a:ea typeface="DejaVu Sans"/>
              </a:rPr>
              <a:t> </a:t>
            </a:r>
            <a:r>
              <a:rPr b="1" lang="ru-RU" sz="2200" spc="-1" strike="noStrike">
                <a:solidFill>
                  <a:srgbClr val="000000"/>
                </a:solidFill>
                <a:latin typeface="Arial"/>
                <a:ea typeface="DejaVu Sans"/>
              </a:rPr>
              <a:t>Olav Werhahn</a:t>
            </a:r>
            <a:endParaRPr b="0" lang="ru-RU" sz="2200" spc="-1" strike="noStrike">
              <a:latin typeface="Arial"/>
            </a:endParaRPr>
          </a:p>
        </p:txBody>
      </p:sp>
      <p:sp>
        <p:nvSpPr>
          <p:cNvPr id="1246" name=""/>
          <p:cNvSpPr/>
          <p:nvPr/>
        </p:nvSpPr>
        <p:spPr>
          <a:xfrm>
            <a:off x="13860720" y="2880720"/>
            <a:ext cx="2158560" cy="538560"/>
          </a:xfrm>
          <a:custGeom>
            <a:avLst/>
            <a:gdLst/>
            <a:ahLst/>
            <a:rect l="l" t="t" r="r" b="b"/>
            <a:pathLst>
              <a:path w="6002" h="1502">
                <a:moveTo>
                  <a:pt x="0" y="375"/>
                </a:moveTo>
                <a:lnTo>
                  <a:pt x="4500" y="375"/>
                </a:lnTo>
                <a:lnTo>
                  <a:pt x="4500" y="0"/>
                </a:lnTo>
                <a:lnTo>
                  <a:pt x="6001" y="750"/>
                </a:lnTo>
                <a:lnTo>
                  <a:pt x="4500" y="1501"/>
                </a:lnTo>
                <a:lnTo>
                  <a:pt x="4500" y="1125"/>
                </a:lnTo>
                <a:lnTo>
                  <a:pt x="0" y="1125"/>
                </a:lnTo>
                <a:lnTo>
                  <a:pt x="0" y="375"/>
                </a:lnTo>
              </a:path>
            </a:pathLst>
          </a:custGeom>
          <a:solidFill>
            <a:srgbClr val="729fcf"/>
          </a:solidFill>
          <a:ln w="0">
            <a:solidFill>
              <a:srgbClr val="3465a4"/>
            </a:solidFill>
          </a:ln>
        </p:spPr>
        <p:style>
          <a:lnRef idx="0"/>
          <a:fillRef idx="0"/>
          <a:effectRef idx="0"/>
          <a:fontRef idx="minor"/>
        </p:style>
      </p:sp>
      <p:sp>
        <p:nvSpPr>
          <p:cNvPr id="1247" name=""/>
          <p:cNvSpPr/>
          <p:nvPr/>
        </p:nvSpPr>
        <p:spPr>
          <a:xfrm>
            <a:off x="16380720" y="2880720"/>
            <a:ext cx="3058560" cy="718560"/>
          </a:xfrm>
          <a:prstGeom prst="rect">
            <a:avLst/>
          </a:prstGeom>
          <a:solidFill>
            <a:srgbClr val="ffffff"/>
          </a:solidFill>
          <a:ln w="0">
            <a:solidFill>
              <a:srgbClr val="3465a4"/>
            </a:solidFill>
          </a:ln>
        </p:spPr>
        <p:style>
          <a:lnRef idx="0"/>
          <a:fillRef idx="0"/>
          <a:effectRef idx="0"/>
          <a:fontRef idx="minor"/>
        </p:style>
        <p:txBody>
          <a:bodyPr lIns="90000" rIns="90000" tIns="45000" bIns="45000" anchor="ctr">
            <a:noAutofit/>
          </a:bodyPr>
          <a:p>
            <a:pPr algn="ctr">
              <a:lnSpc>
                <a:spcPct val="100000"/>
              </a:lnSpc>
              <a:buNone/>
            </a:pPr>
            <a:r>
              <a:rPr b="1" lang="ru-RU" sz="2200" spc="-1" strike="noStrike">
                <a:solidFill>
                  <a:srgbClr val="000000"/>
                </a:solidFill>
                <a:latin typeface="Arial"/>
                <a:ea typeface="DejaVu Sans"/>
              </a:rPr>
              <a:t>Ibrahim Ahmed</a:t>
            </a:r>
            <a:endParaRPr b="0" lang="ru-RU" sz="2200" spc="-1" strike="noStrike">
              <a:latin typeface="Arial"/>
            </a:endParaRPr>
          </a:p>
        </p:txBody>
      </p:sp>
      <p:sp>
        <p:nvSpPr>
          <p:cNvPr id="1248" name=""/>
          <p:cNvSpPr/>
          <p:nvPr/>
        </p:nvSpPr>
        <p:spPr>
          <a:xfrm>
            <a:off x="11208600" y="1620000"/>
            <a:ext cx="7150680" cy="107928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buNone/>
            </a:pPr>
            <a:r>
              <a:rPr b="1" lang="ru-RU" sz="2200" spc="-1" strike="noStrike">
                <a:solidFill>
                  <a:srgbClr val="000000"/>
                </a:solidFill>
                <a:latin typeface="Arial"/>
                <a:ea typeface="DejaVu Sans"/>
              </a:rPr>
              <a:t>Новый исполнительный секретарь JCRB — Ибрахим Ахмед</a:t>
            </a:r>
            <a:endParaRPr b="0" lang="ru-RU" sz="2200" spc="-1" strike="noStrike">
              <a:latin typeface="Arial"/>
            </a:endParaRPr>
          </a:p>
          <a:p>
            <a:pPr algn="ctr">
              <a:lnSpc>
                <a:spcPct val="100000"/>
              </a:lnSpc>
              <a:buNone/>
            </a:pPr>
            <a:r>
              <a:rPr b="0" lang="ru-RU" sz="2200" spc="-1" strike="noStrike">
                <a:solidFill>
                  <a:srgbClr val="000000"/>
                </a:solidFill>
                <a:latin typeface="Arial"/>
                <a:ea typeface="DejaVu Sans"/>
              </a:rPr>
              <a:t>ibrahim.ahmed@bipm.org</a:t>
            </a:r>
            <a:endParaRPr b="0" lang="ru-RU" sz="22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49" name="PlaceHolder 1"/>
          <p:cNvSpPr>
            <a:spLocks noGrp="1"/>
          </p:cNvSpPr>
          <p:nvPr>
            <p:ph type="title"/>
          </p:nvPr>
        </p:nvSpPr>
        <p:spPr>
          <a:xfrm>
            <a:off x="1503000" y="429480"/>
            <a:ext cx="17889480" cy="2473560"/>
          </a:xfrm>
          <a:prstGeom prst="rect">
            <a:avLst/>
          </a:prstGeom>
          <a:noFill/>
          <a:ln w="9360">
            <a:noFill/>
          </a:ln>
        </p:spPr>
        <p:txBody>
          <a:bodyPr numCol="1" spcCol="0" lIns="0" rIns="0" tIns="0" bIns="0" anchor="ctr">
            <a:noAutofit/>
          </a:bodyPr>
          <a:p>
            <a:pPr algn="just">
              <a:lnSpc>
                <a:spcPct val="100000"/>
              </a:lnSpc>
              <a:buNone/>
            </a:pPr>
            <a:r>
              <a:rPr b="1" lang="ru-RU" sz="2800" spc="-1" strike="noStrike">
                <a:solidFill>
                  <a:srgbClr val="004e6b"/>
                </a:solidFill>
                <a:latin typeface="Circe"/>
                <a:ea typeface="Circe"/>
              </a:rPr>
              <a:t>10.3 О ходе выполнения и необходимости актуализации Дорожной карты КООМЕТ по выполнению решений, связанных с переопределением основных единиц Международной системы единиц SI, на 2021-2025 гг. (программа CООМЕТ P6/2023))</a:t>
            </a:r>
            <a:endParaRPr b="0" lang="ru-RU" sz="2800" spc="-1" strike="noStrike">
              <a:solidFill>
                <a:srgbClr val="000000"/>
              </a:solidFill>
              <a:latin typeface="Arial"/>
            </a:endParaRPr>
          </a:p>
        </p:txBody>
      </p:sp>
      <p:sp>
        <p:nvSpPr>
          <p:cNvPr id="1250" name="PlaceHolder 2"/>
          <p:cNvSpPr>
            <a:spLocks noGrp="1"/>
          </p:cNvSpPr>
          <p:nvPr>
            <p:ph/>
          </p:nvPr>
        </p:nvSpPr>
        <p:spPr>
          <a:xfrm>
            <a:off x="1661040" y="2644560"/>
            <a:ext cx="12981600" cy="632160"/>
          </a:xfrm>
          <a:prstGeom prst="rect">
            <a:avLst/>
          </a:prstGeom>
          <a:noFill/>
          <a:ln w="9360">
            <a:noFill/>
          </a:ln>
        </p:spPr>
        <p:txBody>
          <a:bodyPr numCol="1" spcCol="0" lIns="0" rIns="0" tIns="0" bIns="0" anchor="t">
            <a:normAutofit/>
          </a:bodyPr>
          <a:p>
            <a:pPr>
              <a:lnSpc>
                <a:spcPct val="100000"/>
              </a:lnSpc>
              <a:buNone/>
            </a:pPr>
            <a:r>
              <a:rPr b="0" lang="ru-RU" sz="2000" spc="-1" strike="noStrike">
                <a:solidFill>
                  <a:srgbClr val="000000"/>
                </a:solidFill>
                <a:latin typeface="Circe Light"/>
                <a:ea typeface="Circe Light"/>
              </a:rPr>
              <a:t>Поступили предложения от ТК 1.6, 1.8, 1.10, 1.11</a:t>
            </a:r>
            <a:endParaRPr b="1" lang="ru-RU" sz="2000" spc="-1" strike="noStrike">
              <a:solidFill>
                <a:srgbClr val="ffffff"/>
              </a:solidFill>
              <a:latin typeface="Circe"/>
            </a:endParaRPr>
          </a:p>
        </p:txBody>
      </p:sp>
      <p:graphicFrame>
        <p:nvGraphicFramePr>
          <p:cNvPr id="1251" name="Таблица 2"/>
          <p:cNvGraphicFramePr/>
          <p:nvPr/>
        </p:nvGraphicFramePr>
        <p:xfrm>
          <a:off x="1004760" y="3089160"/>
          <a:ext cx="18070200" cy="4820040"/>
        </p:xfrm>
        <a:graphic>
          <a:graphicData uri="http://schemas.openxmlformats.org/drawingml/2006/table">
            <a:tbl>
              <a:tblPr/>
              <a:tblGrid>
                <a:gridCol w="2080800"/>
                <a:gridCol w="2374200"/>
                <a:gridCol w="5223960"/>
                <a:gridCol w="6808320"/>
              </a:tblGrid>
              <a:tr h="272520">
                <a:tc rowSpan="2">
                  <a:txBody>
                    <a:bodyPr lIns="28080" rIns="28080" tIns="0" bIns="0" anchor="ctr">
                      <a:noAutofit/>
                    </a:bodyPr>
                    <a:p>
                      <a:pPr algn="ctr">
                        <a:lnSpc>
                          <a:spcPct val="115000"/>
                        </a:lnSpc>
                        <a:buNone/>
                        <a:tabLst>
                          <a:tab algn="l" pos="0"/>
                        </a:tabLst>
                      </a:pPr>
                      <a:r>
                        <a:rPr b="1" lang="ru-RU" sz="1800" spc="7" strike="noStrike">
                          <a:solidFill>
                            <a:srgbClr val="ffffff"/>
                          </a:solidFill>
                          <a:latin typeface="Arial"/>
                          <a:ea typeface="Arial"/>
                        </a:rPr>
                        <a:t>Действие</a:t>
                      </a:r>
                      <a:endParaRPr b="0" lang="ru-RU" sz="1800" spc="-1" strike="noStrike">
                        <a:latin typeface="Times New Roman"/>
                      </a:endParaRPr>
                    </a:p>
                  </a:txBody>
                  <a:tcPr anchor="ctr" marL="28080" marR="2808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rowSpan="2">
                  <a:txBody>
                    <a:bodyPr lIns="28080" rIns="28080" tIns="0" bIns="0" anchor="ctr">
                      <a:noAutofit/>
                    </a:bodyPr>
                    <a:p>
                      <a:pPr algn="ctr">
                        <a:lnSpc>
                          <a:spcPct val="115000"/>
                        </a:lnSpc>
                        <a:buNone/>
                        <a:tabLst>
                          <a:tab algn="l" pos="0"/>
                        </a:tabLst>
                      </a:pPr>
                      <a:r>
                        <a:rPr b="1" lang="ru-RU" sz="1800" spc="7" strike="noStrike">
                          <a:solidFill>
                            <a:srgbClr val="ffffff"/>
                          </a:solidFill>
                          <a:latin typeface="Arial"/>
                          <a:ea typeface="Arial"/>
                        </a:rPr>
                        <a:t>Индикатор</a:t>
                      </a:r>
                      <a:endParaRPr b="0" lang="ru-RU" sz="1800" spc="-1" strike="noStrike">
                        <a:latin typeface="Times New Roman"/>
                      </a:endParaRPr>
                    </a:p>
                  </a:txBody>
                  <a:tcPr anchor="ctr" marL="28080" marR="2808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gridSpan="2">
                  <a:txBody>
                    <a:bodyPr lIns="28080" rIns="28080" tIns="0" bIns="0" anchor="ctr">
                      <a:noAutofit/>
                    </a:bodyPr>
                    <a:p>
                      <a:pPr algn="ctr">
                        <a:lnSpc>
                          <a:spcPct val="115000"/>
                        </a:lnSpc>
                        <a:buNone/>
                        <a:tabLst>
                          <a:tab algn="l" pos="0"/>
                        </a:tabLst>
                      </a:pPr>
                      <a:r>
                        <a:rPr b="1" lang="ru-RU" sz="1800" spc="7" strike="noStrike">
                          <a:solidFill>
                            <a:srgbClr val="ffffff"/>
                          </a:solidFill>
                          <a:latin typeface="Arial"/>
                          <a:ea typeface="Arial"/>
                        </a:rPr>
                        <a:t>Годы (участники)</a:t>
                      </a:r>
                      <a:endParaRPr b="0" lang="ru-RU" sz="1800" spc="-1" strike="noStrike">
                        <a:latin typeface="Times New Roman"/>
                      </a:endParaRPr>
                    </a:p>
                  </a:txBody>
                  <a:tcPr anchor="ctr" marL="28080" marR="2808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hMerge="1">
                  <a:tcPr anchor="t" marL="90000" marR="90000">
                    <a:solidFill>
                      <a:srgbClr val="729fcf"/>
                    </a:solidFill>
                  </a:tcPr>
                </a:tc>
              </a:tr>
              <a:tr h="306720">
                <a:tc vMerge="1">
                  <a:tcPr anchor="t" marL="90000" marR="90000">
                    <a:solidFill>
                      <a:srgbClr val="729fcf"/>
                    </a:solidFill>
                  </a:tcPr>
                </a:tc>
                <a:tc vMerge="1">
                  <a:tcPr anchor="t" marL="90000" marR="90000">
                    <a:solidFill>
                      <a:srgbClr val="729fcf"/>
                    </a:solidFill>
                  </a:tcPr>
                </a:tc>
                <a:tc>
                  <a:txBody>
                    <a:bodyPr lIns="28080" rIns="28080" tIns="0" bIns="0" anchor="t">
                      <a:noAutofit/>
                    </a:bodyPr>
                    <a:p>
                      <a:pPr algn="ctr">
                        <a:lnSpc>
                          <a:spcPct val="115000"/>
                        </a:lnSpc>
                        <a:buNone/>
                        <a:tabLst>
                          <a:tab algn="l" pos="0"/>
                        </a:tabLst>
                      </a:pPr>
                      <a:r>
                        <a:rPr b="0" lang="ru-RU" sz="1800" spc="7" strike="noStrike">
                          <a:solidFill>
                            <a:srgbClr val="000000"/>
                          </a:solidFill>
                          <a:latin typeface="Arial"/>
                          <a:ea typeface="Arial"/>
                        </a:rPr>
                        <a:t>2024</a:t>
                      </a:r>
                      <a:endParaRPr b="0" lang="ru-RU" sz="1800" spc="-1" strike="noStrike">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28080" rIns="28080" tIns="0" bIns="0" anchor="t">
                      <a:noAutofit/>
                    </a:bodyPr>
                    <a:p>
                      <a:pPr algn="ctr">
                        <a:lnSpc>
                          <a:spcPct val="115000"/>
                        </a:lnSpc>
                        <a:buNone/>
                        <a:tabLst>
                          <a:tab algn="l" pos="0"/>
                        </a:tabLst>
                      </a:pPr>
                      <a:r>
                        <a:rPr b="0" lang="ru-RU" sz="1800" spc="7" strike="noStrike">
                          <a:solidFill>
                            <a:srgbClr val="000000"/>
                          </a:solidFill>
                          <a:latin typeface="Arial"/>
                          <a:ea typeface="Arial"/>
                        </a:rPr>
                        <a:t>2025</a:t>
                      </a:r>
                      <a:endParaRPr b="0" lang="ru-RU" sz="1800" spc="-1" strike="noStrike">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883440">
                <a:tc rowSpan="2">
                  <a:txBody>
                    <a:bodyPr lIns="28080" rIns="28080" tIns="0" bIns="0" anchor="t">
                      <a:noAutofit/>
                    </a:bodyPr>
                    <a:p>
                      <a:pPr algn="r">
                        <a:lnSpc>
                          <a:spcPct val="115000"/>
                        </a:lnSpc>
                        <a:buNone/>
                        <a:tabLst>
                          <a:tab algn="l" pos="0"/>
                        </a:tabLst>
                      </a:pPr>
                      <a:r>
                        <a:rPr b="1" lang="ru-RU" sz="1800" spc="7" strike="noStrike">
                          <a:solidFill>
                            <a:srgbClr val="ffffff"/>
                          </a:solidFill>
                          <a:latin typeface="Arial"/>
                          <a:ea typeface="Arial"/>
                        </a:rPr>
                        <a:t>А.1. Проведение сличений</a:t>
                      </a:r>
                      <a:endParaRPr b="0" lang="ru-RU" sz="1800" spc="-1" strike="noStrike">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lIns="28080" rIns="28080" tIns="0" bIns="0" anchor="t">
                      <a:noAutofit/>
                    </a:bodyPr>
                    <a:p>
                      <a:pPr algn="r">
                        <a:lnSpc>
                          <a:spcPct val="115000"/>
                        </a:lnSpc>
                        <a:buNone/>
                        <a:tabLst>
                          <a:tab algn="l" pos="0"/>
                        </a:tabLst>
                      </a:pPr>
                      <a:r>
                        <a:rPr b="0" lang="ru-RU" sz="1800" spc="7" strike="noStrike">
                          <a:solidFill>
                            <a:srgbClr val="000000"/>
                          </a:solidFill>
                          <a:latin typeface="Arial"/>
                          <a:ea typeface="Arial"/>
                        </a:rPr>
                        <a:t>А.1.1</a:t>
                      </a:r>
                      <a:endParaRPr b="0" lang="ru-RU" sz="1800" spc="-1" strike="noStrike">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gridSpan="2">
                  <a:txBody>
                    <a:bodyPr lIns="28080" rIns="28080" tIns="0" bIns="0" anchor="t">
                      <a:noAutofit/>
                    </a:bodyPr>
                    <a:p>
                      <a:pPr algn="r">
                        <a:lnSpc>
                          <a:spcPct val="115000"/>
                        </a:lnSpc>
                        <a:buNone/>
                        <a:tabLst>
                          <a:tab algn="l" pos="0"/>
                        </a:tabLst>
                      </a:pPr>
                      <a:r>
                        <a:rPr b="0" lang="ru-RU" sz="1800" spc="7" strike="noStrike">
                          <a:solidFill>
                            <a:srgbClr val="000000"/>
                          </a:solidFill>
                          <a:latin typeface="Arial"/>
                          <a:ea typeface="Arial"/>
                        </a:rPr>
                        <a:t>Дополнительные сличения в области измерения массы в диапазоне от 1 мг до 1 кг </a:t>
                      </a:r>
                      <a:endParaRPr b="0" lang="ru-RU" sz="1800" spc="-1" strike="noStrike">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hMerge="1">
                  <a:tcPr anchor="t" marL="90000" marR="90000">
                    <a:solidFill>
                      <a:srgbClr val="729fcf"/>
                    </a:solidFill>
                  </a:tcPr>
                </a:tc>
              </a:tr>
              <a:tr h="1451160">
                <a:tc vMerge="1">
                  <a:tcPr anchor="t" marL="90000" marR="90000">
                    <a:solidFill>
                      <a:srgbClr val="729fcf"/>
                    </a:solidFill>
                  </a:tcPr>
                </a:tc>
                <a:tc>
                  <a:txBody>
                    <a:bodyPr lIns="28080" rIns="28080" tIns="0" bIns="0" anchor="t">
                      <a:noAutofit/>
                    </a:bodyPr>
                    <a:p>
                      <a:pPr algn="r">
                        <a:lnSpc>
                          <a:spcPct val="115000"/>
                        </a:lnSpc>
                        <a:buNone/>
                        <a:tabLst>
                          <a:tab algn="l" pos="0"/>
                        </a:tabLst>
                      </a:pPr>
                      <a:r>
                        <a:rPr b="0" lang="en-US" sz="1800" spc="7" strike="noStrike">
                          <a:solidFill>
                            <a:srgbClr val="000000"/>
                          </a:solidFill>
                          <a:latin typeface="Arial"/>
                          <a:ea typeface="Arial"/>
                        </a:rPr>
                        <a:t>A</a:t>
                      </a:r>
                      <a:r>
                        <a:rPr b="0" lang="ru-RU" sz="1800" spc="7" strike="noStrike">
                          <a:solidFill>
                            <a:srgbClr val="000000"/>
                          </a:solidFill>
                          <a:latin typeface="Arial"/>
                          <a:ea typeface="Arial"/>
                        </a:rPr>
                        <a:t>.1.2</a:t>
                      </a:r>
                      <a:endParaRPr b="0" lang="ru-RU" sz="1800" spc="-1" strike="noStrike">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gridSpan="2">
                  <a:txBody>
                    <a:bodyPr lIns="28080" rIns="28080" tIns="0" bIns="0" anchor="t">
                      <a:noAutofit/>
                    </a:bodyPr>
                    <a:p>
                      <a:pPr algn="r">
                        <a:lnSpc>
                          <a:spcPct val="115000"/>
                        </a:lnSpc>
                        <a:buNone/>
                        <a:tabLst>
                          <a:tab algn="l" pos="0"/>
                        </a:tabLst>
                      </a:pPr>
                      <a:r>
                        <a:rPr b="0" lang="ru-RU" sz="1800" spc="7" strike="noStrike">
                          <a:solidFill>
                            <a:srgbClr val="c9211e"/>
                          </a:solidFill>
                          <a:latin typeface="Arial"/>
                          <a:ea typeface="Arial"/>
                        </a:rPr>
                        <a:t>Дополнительное сличение в области калибровки гирь класса точности: Е2; интервала измерения: от 1 mg до 20 kg (номинальные значения: 10 mg, 500 mg, 5 g, 10 g, 100 g и 5 kg)</a:t>
                      </a:r>
                      <a:endParaRPr b="0" lang="ru-RU" sz="1800" spc="-1" strike="noStrike">
                        <a:solidFill>
                          <a:srgbClr val="c9211e"/>
                        </a:solidFill>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hMerge="1">
                  <a:tcPr anchor="t" marL="90000" marR="90000">
                    <a:solidFill>
                      <a:srgbClr val="729fcf"/>
                    </a:solidFill>
                  </a:tcPr>
                </a:tc>
              </a:tr>
              <a:tr h="1906200">
                <a:tc>
                  <a:txBody>
                    <a:bodyPr lIns="28080" rIns="28080" tIns="0" bIns="0" anchor="t">
                      <a:noAutofit/>
                    </a:bodyPr>
                    <a:p>
                      <a:pPr algn="r">
                        <a:lnSpc>
                          <a:spcPct val="115000"/>
                        </a:lnSpc>
                        <a:buNone/>
                        <a:tabLst>
                          <a:tab algn="l" pos="0"/>
                        </a:tabLst>
                      </a:pPr>
                      <a:r>
                        <a:rPr b="1" lang="ru-RU" sz="1800" spc="7" strike="noStrike">
                          <a:solidFill>
                            <a:srgbClr val="ffffff"/>
                          </a:solidFill>
                          <a:latin typeface="Arial"/>
                          <a:ea typeface="Arial"/>
                        </a:rPr>
                        <a:t>А.2. Участие в совместных научных проектах, проектах EMPIR</a:t>
                      </a:r>
                      <a:endParaRPr b="0" lang="ru-RU" sz="1800" spc="-1" strike="noStrike">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lIns="28080" rIns="28080" tIns="0" bIns="0" anchor="t">
                      <a:noAutofit/>
                    </a:bodyPr>
                    <a:p>
                      <a:pPr algn="r">
                        <a:lnSpc>
                          <a:spcPct val="115000"/>
                        </a:lnSpc>
                        <a:buNone/>
                        <a:tabLst>
                          <a:tab algn="l" pos="0"/>
                        </a:tabLst>
                      </a:pPr>
                      <a:r>
                        <a:rPr b="0" lang="ru-RU" sz="1800" spc="7" strike="noStrike">
                          <a:solidFill>
                            <a:srgbClr val="000000"/>
                          </a:solidFill>
                          <a:latin typeface="Arial"/>
                          <a:ea typeface="Arial"/>
                        </a:rPr>
                        <a:t>А 2.4.</a:t>
                      </a:r>
                      <a:endParaRPr b="0" lang="ru-RU" sz="1800" spc="-1" strike="noStrike">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gridSpan="2">
                  <a:txBody>
                    <a:bodyPr lIns="28080" rIns="28080" tIns="0" bIns="0" anchor="t">
                      <a:noAutofit/>
                    </a:bodyPr>
                    <a:p>
                      <a:pPr algn="r">
                        <a:lnSpc>
                          <a:spcPct val="115000"/>
                        </a:lnSpc>
                        <a:buNone/>
                        <a:tabLst>
                          <a:tab algn="l" pos="0"/>
                        </a:tabLst>
                      </a:pPr>
                      <a:r>
                        <a:rPr b="0" lang="ru-RU" sz="1800" spc="7" strike="noStrike">
                          <a:solidFill>
                            <a:srgbClr val="000000"/>
                          </a:solidFill>
                          <a:latin typeface="Arial"/>
                          <a:ea typeface="Arial"/>
                        </a:rPr>
                        <a:t>Участие в формировании Международной шкалы атомного времени TAI и Международной шкалы координированного времени UTC на основе оптических стандартов частоты на холодных атомах</a:t>
                      </a:r>
                      <a:endParaRPr b="0" lang="ru-RU" sz="1800" spc="-1" strike="noStrike">
                        <a:latin typeface="Times New Roman"/>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hMerge="1">
                  <a:tcPr anchor="t" marL="90000" marR="90000">
                    <a:solidFill>
                      <a:srgbClr val="729fcf"/>
                    </a:solidFill>
                  </a:tcPr>
                </a:tc>
              </a:tr>
              <a:tr h="1906200">
                <a:tc>
                  <a:txBody>
                    <a:bodyPr lIns="28080" rIns="28080" tIns="0" bIns="0" anchor="t">
                      <a:noAutofit/>
                    </a:bodyPr>
                    <a:p>
                      <a:pPr algn="r">
                        <a:buNone/>
                      </a:pPr>
                      <a:r>
                        <a:rPr b="1" lang="ru-RU" sz="1800" spc="-1" strike="noStrike">
                          <a:solidFill>
                            <a:srgbClr val="ffffff"/>
                          </a:solidFill>
                          <a:latin typeface="Arial"/>
                        </a:rPr>
                        <a:t>А.4. Организация и проведение обучающих мероприятий </a:t>
                      </a:r>
                      <a:endParaRPr b="0" lang="ru-RU" sz="1800" spc="-1" strike="noStrike">
                        <a:latin typeface="Arial"/>
                      </a:endParaRPr>
                    </a:p>
                    <a:p>
                      <a:endParaRPr b="0" lang="ru-RU" sz="1800" spc="-1" strike="noStrike">
                        <a:latin typeface="Arial"/>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lIns="28080" rIns="28080" tIns="0" bIns="0" anchor="t">
                      <a:noAutofit/>
                    </a:bodyPr>
                    <a:p>
                      <a:pPr algn="r">
                        <a:buNone/>
                      </a:pPr>
                      <a:r>
                        <a:rPr b="0" lang="ru-RU" sz="1800" spc="-1" strike="noStrike">
                          <a:latin typeface="Arial"/>
                        </a:rPr>
                        <a:t>А.4.2. </a:t>
                      </a:r>
                      <a:endParaRPr b="0" lang="ru-RU" sz="1800" spc="-1" strike="noStrike">
                        <a:latin typeface="Arial"/>
                      </a:endParaRPr>
                    </a:p>
                    <a:p>
                      <a:pPr algn="r">
                        <a:buNone/>
                      </a:pPr>
                      <a:endParaRPr b="0" lang="ru-RU" sz="1800" spc="-1" strike="noStrike">
                        <a:latin typeface="Arial"/>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gridSpan="2">
                  <a:txBody>
                    <a:bodyPr lIns="28080" rIns="28080" tIns="0" bIns="0" anchor="t">
                      <a:noAutofit/>
                    </a:bodyPr>
                    <a:p>
                      <a:pPr algn="r">
                        <a:buNone/>
                      </a:pPr>
                      <a:r>
                        <a:rPr b="0" lang="ru-RU" sz="2200" spc="-1" strike="noStrike">
                          <a:latin typeface="Arial"/>
                        </a:rPr>
                        <a:t>C</a:t>
                      </a:r>
                      <a:r>
                        <a:rPr b="0" lang="ru-RU" sz="2200" spc="-1" strike="noStrike">
                          <a:latin typeface="Arial Narrow;Arial Narrow"/>
                          <a:ea typeface="Arial Narrow;Arial Narrow"/>
                        </a:rPr>
                        <a:t>еминар КООМЕТ "Текущее состояние переопределения килограмма и прогресс в первичных реализациях" </a:t>
                      </a:r>
                      <a:endParaRPr b="0" lang="ru-RU" sz="2200" spc="-1" strike="noStrike">
                        <a:latin typeface="Arial"/>
                      </a:endParaRPr>
                    </a:p>
                    <a:p>
                      <a:pPr algn="r">
                        <a:buNone/>
                      </a:pPr>
                      <a:r>
                        <a:rPr b="0" lang="ru-RU" sz="2200" spc="-1" strike="noStrike">
                          <a:latin typeface="Arial Narrow;Arial Narrow"/>
                          <a:ea typeface="Arial Narrow;Arial Narrow"/>
                        </a:rPr>
                        <a:t>(одновременно с заседанием ТК 1.6) </a:t>
                      </a:r>
                      <a:endParaRPr b="0" lang="ru-RU" sz="2200" spc="-1" strike="noStrike">
                        <a:latin typeface="Arial"/>
                      </a:endParaRPr>
                    </a:p>
                    <a:p>
                      <a:pPr algn="r">
                        <a:buNone/>
                      </a:pPr>
                      <a:endParaRPr b="0" lang="ru-RU" sz="2200" spc="-1" strike="noStrike">
                        <a:latin typeface="Arial"/>
                      </a:endParaRPr>
                    </a:p>
                  </a:txBody>
                  <a:tcPr anchor="t" marL="28080" marR="2808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hMerge="1">
                  <a:tcPr anchor="t" marL="90000" marR="90000">
                    <a:solidFill>
                      <a:srgbClr val="729fcf"/>
                    </a:solidFill>
                  </a:tcPr>
                </a:tc>
              </a:tr>
            </a:tbl>
          </a:graphicData>
        </a:graphic>
      </p:graphicFrame>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52" name=""/>
          <p:cNvSpPr txBox="1"/>
          <p:nvPr/>
        </p:nvSpPr>
        <p:spPr>
          <a:xfrm>
            <a:off x="1800000" y="1340280"/>
            <a:ext cx="5359320" cy="459720"/>
          </a:xfrm>
          <a:prstGeom prst="rect">
            <a:avLst/>
          </a:prstGeom>
          <a:noFill/>
          <a:ln w="0">
            <a:noFill/>
          </a:ln>
        </p:spPr>
        <p:txBody>
          <a:bodyPr lIns="90000" rIns="90000" tIns="45000" bIns="45000" anchor="t">
            <a:noAutofit/>
          </a:bodyPr>
          <a:p>
            <a:r>
              <a:rPr b="1" lang="ru-RU" sz="2600" spc="-1" strike="noStrike">
                <a:solidFill>
                  <a:srgbClr val="000000"/>
                </a:solidFill>
                <a:latin typeface="Arial"/>
                <a:ea typeface="DejaVu Sans"/>
              </a:rPr>
              <a:t>СМС строки за 2023 год</a:t>
            </a:r>
            <a:endParaRPr b="0" lang="ru-RU" sz="2600" spc="-1" strike="noStrike">
              <a:latin typeface="Arial"/>
            </a:endParaRPr>
          </a:p>
        </p:txBody>
      </p:sp>
      <p:pic>
        <p:nvPicPr>
          <p:cNvPr id="1253" name="" descr=""/>
          <p:cNvPicPr/>
          <p:nvPr/>
        </p:nvPicPr>
        <p:blipFill>
          <a:blip r:embed="rId1"/>
          <a:stretch/>
        </p:blipFill>
        <p:spPr>
          <a:xfrm>
            <a:off x="663120" y="3060000"/>
            <a:ext cx="10136880" cy="6840000"/>
          </a:xfrm>
          <a:prstGeom prst="rect">
            <a:avLst/>
          </a:prstGeom>
          <a:ln w="0">
            <a:noFill/>
          </a:ln>
        </p:spPr>
      </p:pic>
      <p:pic>
        <p:nvPicPr>
          <p:cNvPr id="1254" name="" descr=""/>
          <p:cNvPicPr/>
          <p:nvPr/>
        </p:nvPicPr>
        <p:blipFill>
          <a:blip r:embed="rId2"/>
          <a:stretch/>
        </p:blipFill>
        <p:spPr>
          <a:xfrm>
            <a:off x="10440000" y="4320000"/>
            <a:ext cx="9629280" cy="4686120"/>
          </a:xfrm>
          <a:prstGeom prst="rect">
            <a:avLst/>
          </a:prstGeom>
          <a:ln w="0">
            <a:noFill/>
          </a:ln>
        </p:spPr>
      </p:pic>
      <p:sp>
        <p:nvSpPr>
          <p:cNvPr id="1255" name=""/>
          <p:cNvSpPr txBox="1"/>
          <p:nvPr/>
        </p:nvSpPr>
        <p:spPr>
          <a:xfrm>
            <a:off x="7200000" y="2520000"/>
            <a:ext cx="6296400" cy="430200"/>
          </a:xfrm>
          <a:prstGeom prst="rect">
            <a:avLst/>
          </a:prstGeom>
          <a:noFill/>
          <a:ln w="0">
            <a:noFill/>
          </a:ln>
        </p:spPr>
        <p:txBody>
          <a:bodyPr lIns="90000" rIns="90000" tIns="45000" bIns="45000" anchor="t">
            <a:noAutofit/>
          </a:bodyPr>
          <a:p>
            <a:r>
              <a:rPr b="1" lang="ru-RU" sz="2400" spc="-1" strike="noStrike">
                <a:latin typeface="Arial"/>
              </a:rPr>
              <a:t>94 новых и/или пересмотренных строки</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56" name=""/>
          <p:cNvSpPr/>
          <p:nvPr/>
        </p:nvSpPr>
        <p:spPr>
          <a:xfrm>
            <a:off x="1620000" y="1080000"/>
            <a:ext cx="7505280" cy="45792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600" spc="-1" strike="noStrike">
                <a:solidFill>
                  <a:srgbClr val="000000"/>
                </a:solidFill>
                <a:latin typeface="Arial"/>
                <a:ea typeface="DejaVu Sans"/>
              </a:rPr>
              <a:t>СМС строки, общее количество</a:t>
            </a:r>
            <a:endParaRPr b="0" lang="ru-RU" sz="2600" spc="-1" strike="noStrike">
              <a:latin typeface="Arial"/>
            </a:endParaRPr>
          </a:p>
        </p:txBody>
      </p:sp>
      <p:sp>
        <p:nvSpPr>
          <p:cNvPr id="1257" name=""/>
          <p:cNvSpPr/>
          <p:nvPr/>
        </p:nvSpPr>
        <p:spPr>
          <a:xfrm>
            <a:off x="1440000" y="1813320"/>
            <a:ext cx="14579280" cy="76932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0" lang="ru-RU" sz="2400" spc="-1" strike="noStrike" u="sng">
                <a:solidFill>
                  <a:srgbClr val="729fcf"/>
                </a:solidFill>
                <a:uFillTx/>
                <a:latin typeface="Arial"/>
                <a:ea typeface="DejaVu Sans"/>
              </a:rPr>
              <a:t>https://www.coomet.net/ru/navi-main/organizacija/tk-1-obedinennyi-komitet-po-ehtalonam/cmc-statistics/</a:t>
            </a:r>
            <a:endParaRPr b="0" lang="ru-RU" sz="2400" spc="-1" strike="noStrike">
              <a:latin typeface="Arial"/>
            </a:endParaRPr>
          </a:p>
        </p:txBody>
      </p:sp>
      <p:pic>
        <p:nvPicPr>
          <p:cNvPr id="1258" name="" descr=""/>
          <p:cNvPicPr/>
          <p:nvPr/>
        </p:nvPicPr>
        <p:blipFill>
          <a:blip r:embed="rId1"/>
          <a:stretch/>
        </p:blipFill>
        <p:spPr>
          <a:xfrm>
            <a:off x="1360440" y="2880000"/>
            <a:ext cx="11416320" cy="6480000"/>
          </a:xfrm>
          <a:prstGeom prst="rect">
            <a:avLst/>
          </a:prstGeom>
          <a:ln w="0">
            <a:noFill/>
          </a:ln>
        </p:spPr>
      </p:pic>
      <p:pic>
        <p:nvPicPr>
          <p:cNvPr id="1259" name="" descr=""/>
          <p:cNvPicPr/>
          <p:nvPr/>
        </p:nvPicPr>
        <p:blipFill>
          <a:blip r:embed="rId2"/>
          <a:srcRect l="7508" t="0" r="9841" b="0"/>
          <a:stretch/>
        </p:blipFill>
        <p:spPr>
          <a:xfrm>
            <a:off x="12960000" y="2613600"/>
            <a:ext cx="6480000" cy="6926400"/>
          </a:xfrm>
          <a:prstGeom prst="rect">
            <a:avLst/>
          </a:prstGeom>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60" name=""/>
          <p:cNvSpPr/>
          <p:nvPr/>
        </p:nvSpPr>
        <p:spPr>
          <a:xfrm>
            <a:off x="1620000" y="1080000"/>
            <a:ext cx="7505280" cy="45792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600" spc="-1" strike="noStrike">
                <a:solidFill>
                  <a:srgbClr val="000000"/>
                </a:solidFill>
                <a:latin typeface="Arial"/>
                <a:ea typeface="DejaVu Sans"/>
              </a:rPr>
              <a:t>Экспертиза, текущая</a:t>
            </a:r>
            <a:endParaRPr b="0" lang="ru-RU" sz="2600" spc="-1" strike="noStrike">
              <a:latin typeface="Arial"/>
            </a:endParaRPr>
          </a:p>
        </p:txBody>
      </p:sp>
      <p:graphicFrame>
        <p:nvGraphicFramePr>
          <p:cNvPr id="1261" name=""/>
          <p:cNvGraphicFramePr/>
          <p:nvPr/>
        </p:nvGraphicFramePr>
        <p:xfrm>
          <a:off x="1420920" y="2700360"/>
          <a:ext cx="11531160" cy="2879640"/>
        </p:xfrm>
        <a:graphic>
          <a:graphicData uri="http://schemas.openxmlformats.org/drawingml/2006/table">
            <a:tbl>
              <a:tblPr/>
              <a:tblGrid>
                <a:gridCol w="2881440"/>
                <a:gridCol w="2881440"/>
                <a:gridCol w="2884320"/>
                <a:gridCol w="2884320"/>
              </a:tblGrid>
              <a:tr h="719640">
                <a:tc>
                  <a:txBody>
                    <a:bodyPr lIns="90000" rIns="90000" anchor="t">
                      <a:noAutofit/>
                    </a:bodyPr>
                    <a:p>
                      <a:pPr algn="ctr">
                        <a:lnSpc>
                          <a:spcPct val="100000"/>
                        </a:lnSpc>
                        <a:buNone/>
                      </a:pPr>
                      <a:r>
                        <a:rPr b="1" lang="ru-RU" sz="1800" spc="-1" strike="noStrike">
                          <a:latin typeface="Arial"/>
                        </a:rPr>
                        <a:t>Область </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nchor="t">
                      <a:noAutofit/>
                    </a:bodyPr>
                    <a:p>
                      <a:pPr algn="ctr">
                        <a:lnSpc>
                          <a:spcPct val="100000"/>
                        </a:lnSpc>
                        <a:buNone/>
                      </a:pPr>
                      <a:r>
                        <a:rPr b="1" lang="ru-RU" sz="1800" spc="-1" strike="noStrike">
                          <a:latin typeface="Arial"/>
                        </a:rPr>
                        <a:t>Количество</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nchor="t">
                      <a:noAutofit/>
                    </a:bodyPr>
                    <a:p>
                      <a:pPr algn="ctr">
                        <a:lnSpc>
                          <a:spcPct val="100000"/>
                        </a:lnSpc>
                        <a:buNone/>
                      </a:pPr>
                      <a:r>
                        <a:rPr b="1" lang="ru-RU" sz="1800" spc="-1" strike="noStrike">
                          <a:latin typeface="Arial"/>
                        </a:rPr>
                        <a:t>Статус</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nchor="t">
                      <a:noAutofit/>
                    </a:bodyPr>
                    <a:p>
                      <a:pPr algn="ctr">
                        <a:lnSpc>
                          <a:spcPct val="100000"/>
                        </a:lnSpc>
                        <a:buNone/>
                      </a:pPr>
                      <a:r>
                        <a:rPr b="1" lang="ru-RU" sz="1800" spc="-1" strike="noStrike">
                          <a:latin typeface="Arial"/>
                        </a:rPr>
                        <a:t>НМИ</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719640">
                <a:tc>
                  <a:txBody>
                    <a:bodyPr lIns="90000" rIns="90000" anchor="t">
                      <a:noAutofit/>
                    </a:bodyPr>
                    <a:p>
                      <a:pPr algn="ctr">
                        <a:lnSpc>
                          <a:spcPct val="100000"/>
                        </a:lnSpc>
                        <a:buNone/>
                      </a:pPr>
                      <a:r>
                        <a:rPr b="1" lang="ru-RU" sz="1800" spc="-1" strike="noStrike">
                          <a:latin typeface="Arial"/>
                        </a:rPr>
                        <a:t>L</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2</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solidFill>
                            <a:srgbClr val="000000"/>
                          </a:solidFill>
                          <a:latin typeface="Calibri"/>
                          <a:ea typeface="Microsoft YaHei"/>
                        </a:rPr>
                        <a:t>To respond to comments and submit revised CMC</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KazStandard</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720360">
                <a:tc>
                  <a:txBody>
                    <a:bodyPr lIns="90000" rIns="90000" anchor="t">
                      <a:noAutofit/>
                    </a:bodyPr>
                    <a:p>
                      <a:pPr algn="ctr">
                        <a:lnSpc>
                          <a:spcPct val="100000"/>
                        </a:lnSpc>
                        <a:buNone/>
                      </a:pPr>
                      <a:r>
                        <a:rPr b="1" lang="ru-RU" sz="1800" spc="-1" strike="noStrike">
                          <a:latin typeface="Arial"/>
                        </a:rPr>
                        <a:t>PR</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8</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solidFill>
                            <a:srgbClr val="000000"/>
                          </a:solidFill>
                          <a:latin typeface="Calibri"/>
                          <a:ea typeface="Microsoft YaHei"/>
                        </a:rPr>
                        <a:t>To respond to comments and submit revised CMC</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KazStandard</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bl>
          </a:graphicData>
        </a:graphic>
      </p:graphicFrame>
      <p:sp>
        <p:nvSpPr>
          <p:cNvPr id="1262" name=""/>
          <p:cNvSpPr/>
          <p:nvPr/>
        </p:nvSpPr>
        <p:spPr>
          <a:xfrm>
            <a:off x="1440000" y="1791000"/>
            <a:ext cx="11699280" cy="76932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400" spc="-1" strike="noStrike" u="sng">
                <a:solidFill>
                  <a:srgbClr val="729fcf"/>
                </a:solidFill>
                <a:uFillTx/>
                <a:latin typeface="Arial"/>
                <a:ea typeface="DejaVu Sans"/>
              </a:rPr>
              <a:t>Строки КООМЕТ на экспертизе</a:t>
            </a:r>
            <a:endParaRPr b="0" lang="ru-RU" sz="2400" spc="-1" strike="noStrike">
              <a:latin typeface="Arial"/>
            </a:endParaRPr>
          </a:p>
        </p:txBody>
      </p:sp>
      <p:graphicFrame>
        <p:nvGraphicFramePr>
          <p:cNvPr id="1263" name=""/>
          <p:cNvGraphicFramePr/>
          <p:nvPr/>
        </p:nvGraphicFramePr>
        <p:xfrm>
          <a:off x="1481760" y="5457960"/>
          <a:ext cx="11531160" cy="2879640"/>
        </p:xfrm>
        <a:graphic>
          <a:graphicData uri="http://schemas.openxmlformats.org/drawingml/2006/table">
            <a:tbl>
              <a:tblPr/>
              <a:tblGrid>
                <a:gridCol w="2881440"/>
                <a:gridCol w="2881440"/>
                <a:gridCol w="2884320"/>
                <a:gridCol w="2884320"/>
              </a:tblGrid>
              <a:tr h="719640">
                <a:tc>
                  <a:txBody>
                    <a:bodyPr lIns="90000" rIns="90000" anchor="t">
                      <a:noAutofit/>
                    </a:bodyPr>
                    <a:p>
                      <a:pPr algn="ctr">
                        <a:lnSpc>
                          <a:spcPct val="100000"/>
                        </a:lnSpc>
                        <a:buNone/>
                      </a:pPr>
                      <a:r>
                        <a:rPr b="1" lang="ru-RU" sz="1800" spc="-1" strike="noStrike">
                          <a:latin typeface="Arial"/>
                        </a:rPr>
                        <a:t>Область </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nchor="t">
                      <a:noAutofit/>
                    </a:bodyPr>
                    <a:p>
                      <a:pPr algn="ctr">
                        <a:lnSpc>
                          <a:spcPct val="100000"/>
                        </a:lnSpc>
                        <a:buNone/>
                      </a:pPr>
                      <a:r>
                        <a:rPr b="1" lang="ru-RU" sz="1800" spc="-1" strike="noStrike">
                          <a:latin typeface="Arial"/>
                        </a:rPr>
                        <a:t>Количество</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nchor="t">
                      <a:noAutofit/>
                    </a:bodyPr>
                    <a:p>
                      <a:pPr algn="ctr">
                        <a:lnSpc>
                          <a:spcPct val="100000"/>
                        </a:lnSpc>
                        <a:buNone/>
                      </a:pPr>
                      <a:r>
                        <a:rPr b="1" lang="ru-RU" sz="1800" spc="-1" strike="noStrike">
                          <a:latin typeface="Arial"/>
                        </a:rPr>
                        <a:t>Статус</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anchor="t">
                      <a:noAutofit/>
                    </a:bodyPr>
                    <a:p>
                      <a:pPr algn="ctr">
                        <a:lnSpc>
                          <a:spcPct val="100000"/>
                        </a:lnSpc>
                        <a:buNone/>
                      </a:pPr>
                      <a:r>
                        <a:rPr b="1" lang="ru-RU" sz="1800" spc="-1" strike="noStrike">
                          <a:latin typeface="Arial"/>
                        </a:rPr>
                        <a:t>Ближайший Срок</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719640">
                <a:tc>
                  <a:txBody>
                    <a:bodyPr lIns="90000" rIns="90000" anchor="t">
                      <a:noAutofit/>
                    </a:bodyPr>
                    <a:p>
                      <a:pPr algn="ctr">
                        <a:lnSpc>
                          <a:spcPct val="100000"/>
                        </a:lnSpc>
                        <a:buNone/>
                      </a:pPr>
                      <a:r>
                        <a:rPr b="1" lang="ru-RU" sz="1800" spc="-1" strike="noStrike">
                          <a:latin typeface="Arial"/>
                        </a:rPr>
                        <a:t>AUV</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11</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solidFill>
                            <a:srgbClr val="000000"/>
                          </a:solidFill>
                          <a:latin typeface="Calibri"/>
                          <a:ea typeface="Microsoft YaHei"/>
                        </a:rPr>
                        <a:t>To complete review 1</a:t>
                      </a:r>
                      <a:endParaRPr b="0" lang="ru-RU" sz="1800" spc="-1" strike="noStrike">
                        <a:latin typeface="Times New Roman"/>
                      </a:endParaRPr>
                    </a:p>
                    <a:p>
                      <a:pPr algn="ctr">
                        <a:buNone/>
                      </a:pPr>
                      <a:r>
                        <a:rPr b="0" lang="ru-RU" sz="1800" spc="-1" strike="noStrike">
                          <a:solidFill>
                            <a:srgbClr val="000000"/>
                          </a:solidFill>
                          <a:latin typeface="Calibri"/>
                          <a:ea typeface="Microsoft YaHei"/>
                        </a:rPr>
                        <a:t> </a:t>
                      </a:r>
                      <a:r>
                        <a:rPr b="0" lang="ru-RU" sz="1800" spc="-1" strike="noStrike">
                          <a:solidFill>
                            <a:srgbClr val="000000"/>
                          </a:solidFill>
                          <a:latin typeface="Calibri"/>
                          <a:ea typeface="Microsoft YaHei"/>
                        </a:rPr>
                        <a:t>10</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2024-02-01</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720360">
                <a:tc>
                  <a:txBody>
                    <a:bodyPr lIns="90000" rIns="90000" anchor="t">
                      <a:noAutofit/>
                    </a:bodyPr>
                    <a:p>
                      <a:pPr algn="ctr">
                        <a:lnSpc>
                          <a:spcPct val="100000"/>
                        </a:lnSpc>
                        <a:buNone/>
                      </a:pPr>
                      <a:r>
                        <a:rPr b="1" lang="ru-RU" sz="1800" spc="-1" strike="noStrike">
                          <a:latin typeface="Arial"/>
                        </a:rPr>
                        <a:t>M</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8</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solidFill>
                            <a:srgbClr val="000000"/>
                          </a:solidFill>
                          <a:latin typeface="Calibri"/>
                          <a:ea typeface="Microsoft YaHei"/>
                        </a:rPr>
                        <a:t>To complete review</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2024-02-27</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720360">
                <a:tc>
                  <a:txBody>
                    <a:bodyPr lIns="90000" rIns="90000" anchor="t">
                      <a:noAutofit/>
                    </a:bodyPr>
                    <a:p>
                      <a:pPr algn="ctr">
                        <a:lnSpc>
                          <a:spcPct val="100000"/>
                        </a:lnSpc>
                        <a:buNone/>
                      </a:pPr>
                      <a:r>
                        <a:rPr b="1" lang="ru-RU" sz="1800" spc="-1" strike="noStrike">
                          <a:latin typeface="Arial"/>
                        </a:rPr>
                        <a:t>PR</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12</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solidFill>
                            <a:srgbClr val="000000"/>
                          </a:solidFill>
                          <a:latin typeface="Calibri"/>
                          <a:ea typeface="Microsoft YaHei"/>
                        </a:rPr>
                        <a:t>Acknowledge receipt</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2024-02-07</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720360">
                <a:tc>
                  <a:txBody>
                    <a:bodyPr lIns="90000" rIns="90000" anchor="t">
                      <a:noAutofit/>
                    </a:bodyPr>
                    <a:p>
                      <a:pPr algn="ctr">
                        <a:lnSpc>
                          <a:spcPct val="100000"/>
                        </a:lnSpc>
                        <a:buNone/>
                      </a:pPr>
                      <a:r>
                        <a:rPr b="1" lang="ru-RU" sz="1800" spc="-1" strike="noStrike">
                          <a:latin typeface="Arial"/>
                        </a:rPr>
                        <a:t>RI</a:t>
                      </a:r>
                      <a:endParaRPr b="0" lang="ru-RU" sz="1800" spc="-1" strike="noStrike">
                        <a:latin typeface="Times New Roman"/>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3</a:t>
                      </a:r>
                      <a:endParaRPr b="0" lang="ru-RU" sz="1800" spc="-1" strike="noStrike">
                        <a:latin typeface="Times New Roman"/>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solidFill>
                            <a:srgbClr val="000000"/>
                          </a:solidFill>
                          <a:latin typeface="Calibri"/>
                          <a:ea typeface="Microsoft YaHei"/>
                        </a:rPr>
                        <a:t>Acknowledge receipt</a:t>
                      </a:r>
                      <a:endParaRPr b="0" lang="ru-RU" sz="1800" spc="-1" strike="noStrike">
                        <a:latin typeface="Times New Roman"/>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buNone/>
                      </a:pPr>
                      <a:r>
                        <a:rPr b="0" lang="ru-RU" sz="1800" spc="-1" strike="noStrike">
                          <a:latin typeface="Arial"/>
                        </a:rPr>
                        <a:t>2024-02-12</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bl>
          </a:graphicData>
        </a:graphic>
      </p:graphicFrame>
      <p:sp>
        <p:nvSpPr>
          <p:cNvPr id="1264" name=""/>
          <p:cNvSpPr/>
          <p:nvPr/>
        </p:nvSpPr>
        <p:spPr>
          <a:xfrm>
            <a:off x="1420920" y="4860000"/>
            <a:ext cx="12051360" cy="110916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400" spc="-1" strike="noStrike" u="sng">
                <a:solidFill>
                  <a:srgbClr val="729fcf"/>
                </a:solidFill>
                <a:uFillTx/>
                <a:latin typeface="Arial"/>
                <a:ea typeface="DejaVu Sans"/>
              </a:rPr>
              <a:t>Строки других РМО, которые требуют действия</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65" name=""/>
          <p:cNvSpPr/>
          <p:nvPr/>
        </p:nvSpPr>
        <p:spPr>
          <a:xfrm>
            <a:off x="1620000" y="1080000"/>
            <a:ext cx="7505280" cy="45792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1" lang="ru-RU" sz="2600" spc="-1" strike="noStrike">
                <a:solidFill>
                  <a:srgbClr val="000000"/>
                </a:solidFill>
                <a:latin typeface="Arial"/>
                <a:ea typeface="DejaVu Sans"/>
              </a:rPr>
              <a:t>Экспертиза, потери прав</a:t>
            </a:r>
            <a:endParaRPr b="0" lang="ru-RU" sz="2600" spc="-1" strike="noStrike">
              <a:latin typeface="Arial"/>
            </a:endParaRPr>
          </a:p>
        </p:txBody>
      </p:sp>
      <p:graphicFrame>
        <p:nvGraphicFramePr>
          <p:cNvPr id="1266" name=""/>
          <p:cNvGraphicFramePr/>
          <p:nvPr/>
        </p:nvGraphicFramePr>
        <p:xfrm>
          <a:off x="1693080" y="6304680"/>
          <a:ext cx="14812200" cy="2105280"/>
        </p:xfrm>
        <a:graphic>
          <a:graphicData uri="http://schemas.openxmlformats.org/drawingml/2006/table">
            <a:tbl>
              <a:tblPr/>
              <a:tblGrid>
                <a:gridCol w="4510080"/>
                <a:gridCol w="1470960"/>
                <a:gridCol w="1470960"/>
                <a:gridCol w="1471680"/>
                <a:gridCol w="1470960"/>
                <a:gridCol w="1471680"/>
                <a:gridCol w="1470960"/>
                <a:gridCol w="1473120"/>
                <a:gridCol w="1473120"/>
              </a:tblGrid>
              <a:tr h="366840">
                <a:tc gridSpan="9">
                  <a:txBody>
                    <a:bodyPr lIns="90000" rIns="90000" anchor="t">
                      <a:noAutofit/>
                    </a:bodyPr>
                    <a:p>
                      <a:pPr>
                        <a:lnSpc>
                          <a:spcPct val="100000"/>
                        </a:lnSpc>
                        <a:buNone/>
                      </a:pPr>
                      <a:r>
                        <a:rPr b="0" lang="ru-RU" sz="1800" spc="-1" strike="noStrike">
                          <a:latin typeface="Arial"/>
                        </a:rPr>
                        <a:t>Data from 25 October 2023 </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hMerge="1">
                  <a:tcPr anchor="t" marL="90000" marR="90000">
                    <a:solidFill>
                      <a:srgbClr val="729fcf"/>
                    </a:solidFill>
                  </a:tcPr>
                </a:tc>
                <a:tc hMerge="1">
                  <a:tcPr anchor="t" marL="90000" marR="90000">
                    <a:solidFill>
                      <a:srgbClr val="729fcf"/>
                    </a:solidFill>
                  </a:tcPr>
                </a:tc>
                <a:tc hMerge="1">
                  <a:tcPr anchor="t" marL="90000" marR="90000">
                    <a:solidFill>
                      <a:srgbClr val="729fcf"/>
                    </a:solidFill>
                  </a:tcPr>
                </a:tc>
                <a:tc hMerge="1">
                  <a:tcPr anchor="t" marL="90000" marR="90000">
                    <a:solidFill>
                      <a:srgbClr val="729fcf"/>
                    </a:solidFill>
                  </a:tcPr>
                </a:tc>
                <a:tc hMerge="1">
                  <a:tcPr anchor="t" marL="90000" marR="90000">
                    <a:solidFill>
                      <a:srgbClr val="729fcf"/>
                    </a:solidFill>
                  </a:tcPr>
                </a:tc>
                <a:tc hMerge="1">
                  <a:tcPr anchor="t" marL="90000" marR="90000">
                    <a:solidFill>
                      <a:srgbClr val="729fcf"/>
                    </a:solidFill>
                  </a:tcPr>
                </a:tc>
                <a:tc hMerge="1">
                  <a:tcPr anchor="t" marL="90000" marR="90000">
                    <a:solidFill>
                      <a:srgbClr val="729fcf"/>
                    </a:solidFill>
                  </a:tcPr>
                </a:tc>
                <a:tc hMerge="1">
                  <a:tcPr anchor="t" marL="90000" marR="90000">
                    <a:solidFill>
                      <a:srgbClr val="729fcf"/>
                    </a:solidFill>
                  </a:tcPr>
                </a:tc>
              </a:tr>
              <a:tr h="347760">
                <a:tc>
                  <a:txBody>
                    <a:bodyPr lIns="90000" rIns="90000" anchor="t">
                      <a:noAutofit/>
                    </a:bodyPr>
                    <a:p>
                      <a:pPr>
                        <a:lnSpc>
                          <a:spcPct val="100000"/>
                        </a:lnSpc>
                        <a:buNone/>
                      </a:pPr>
                      <a:r>
                        <a:rPr b="1" lang="ru-RU" sz="1800" spc="-1" strike="noStrike">
                          <a:latin typeface="Arial"/>
                        </a:rPr>
                        <a:t>Reason for loss of rights COOMET</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1" lang="ru-RU" sz="1800" spc="-1" strike="noStrike">
                          <a:latin typeface="Arial"/>
                        </a:rPr>
                        <a:t>AUV</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1" lang="ru-RU" sz="1800" spc="-1" strike="noStrike">
                          <a:latin typeface="Arial"/>
                        </a:rPr>
                        <a:t>EM</a:t>
                      </a:r>
                      <a:endParaRPr b="0" lang="ru-RU" sz="1800" spc="-1" strike="noStrike">
                        <a:latin typeface="Times New Roman"/>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1" lang="ru-RU" sz="1800" spc="-1" strike="noStrike">
                          <a:latin typeface="Arial"/>
                        </a:rPr>
                        <a:t>L</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1" lang="ru-RU" sz="1800" spc="-1" strike="noStrike">
                          <a:latin typeface="Arial"/>
                        </a:rPr>
                        <a:t>M</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1" lang="ru-RU" sz="1800" spc="-1" strike="noStrike">
                          <a:latin typeface="Arial"/>
                        </a:rPr>
                        <a:t>PR</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1" lang="ru-RU" sz="1800" spc="-1" strike="noStrike">
                          <a:latin typeface="Arial"/>
                        </a:rPr>
                        <a:t>QM</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1" lang="ru-RU" sz="1800" spc="-1" strike="noStrike">
                          <a:latin typeface="Arial"/>
                        </a:rPr>
                        <a:t>RI</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1" lang="ru-RU" sz="1800" spc="-1" strike="noStrike">
                          <a:latin typeface="Arial"/>
                        </a:rPr>
                        <a:t>T</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347760">
                <a:tc>
                  <a:txBody>
                    <a:bodyPr lIns="90000" rIns="90000" anchor="t">
                      <a:noAutofit/>
                    </a:bodyPr>
                    <a:p>
                      <a:pPr>
                        <a:lnSpc>
                          <a:spcPct val="100000"/>
                        </a:lnSpc>
                        <a:buNone/>
                      </a:pPr>
                      <a:r>
                        <a:rPr b="0" lang="ru-RU" sz="1800" spc="-1" strike="noStrike">
                          <a:latin typeface="Arial"/>
                        </a:rPr>
                        <a:t>No reply to review request</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4</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4</a:t>
                      </a:r>
                      <a:endParaRPr b="0" lang="ru-RU" sz="1800" spc="-1" strike="noStrike">
                        <a:latin typeface="Times New Roman"/>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1</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29</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35</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77</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32</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anchor="t">
                      <a:noAutofit/>
                    </a:bodyPr>
                    <a:p>
                      <a:pPr algn="ctr">
                        <a:lnSpc>
                          <a:spcPct val="100000"/>
                        </a:lnSpc>
                        <a:buNone/>
                      </a:pPr>
                      <a:r>
                        <a:rPr b="0" lang="ru-RU" sz="1800" spc="-1" strike="noStrike">
                          <a:latin typeface="Arial"/>
                        </a:rPr>
                        <a:t>28</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347760">
                <a:tc>
                  <a:txBody>
                    <a:bodyPr lIns="90000" rIns="90000" anchor="t">
                      <a:noAutofit/>
                    </a:bodyPr>
                    <a:p>
                      <a:pPr>
                        <a:lnSpc>
                          <a:spcPct val="100000"/>
                        </a:lnSpc>
                        <a:buNone/>
                      </a:pPr>
                      <a:r>
                        <a:rPr b="0" lang="ru-RU" sz="1800" spc="-1" strike="noStrike">
                          <a:latin typeface="Arial"/>
                        </a:rPr>
                        <a:t>Accepted but did not complete the review</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1" lang="ru-RU" sz="1800" spc="-1" strike="noStrike">
                          <a:solidFill>
                            <a:srgbClr val="c9211e"/>
                          </a:solidFill>
                          <a:latin typeface="Arial"/>
                        </a:rPr>
                        <a:t>4</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347760">
                <a:tc>
                  <a:txBody>
                    <a:bodyPr lIns="90000" rIns="90000" anchor="t">
                      <a:noAutofit/>
                    </a:bodyPr>
                    <a:p>
                      <a:pPr>
                        <a:lnSpc>
                          <a:spcPct val="100000"/>
                        </a:lnSpc>
                        <a:buNone/>
                      </a:pPr>
                      <a:r>
                        <a:rPr b="0" lang="ru-RU" sz="1800" spc="-1" strike="noStrike">
                          <a:latin typeface="Arial"/>
                        </a:rPr>
                        <a:t>Reviewed but did not vote when requested</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347760">
                <a:tc>
                  <a:txBody>
                    <a:bodyPr lIns="90000" rIns="90000" anchor="t">
                      <a:noAutofit/>
                    </a:bodyPr>
                    <a:p>
                      <a:pPr>
                        <a:lnSpc>
                          <a:spcPct val="100000"/>
                        </a:lnSpc>
                        <a:buNone/>
                      </a:pPr>
                      <a:r>
                        <a:rPr b="1" lang="ru-RU" sz="1800" spc="-1" strike="noStrike">
                          <a:latin typeface="Arial"/>
                        </a:rPr>
                        <a:t>Total loss of rights</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4</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4</a:t>
                      </a:r>
                      <a:endParaRPr b="0" lang="ru-RU" sz="1800" spc="-1" strike="noStrike">
                        <a:latin typeface="Times New Roman"/>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1</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33</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35</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77</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algn="ctr">
                        <a:lnSpc>
                          <a:spcPct val="100000"/>
                        </a:lnSpc>
                        <a:buNone/>
                      </a:pPr>
                      <a:r>
                        <a:rPr b="0" lang="ru-RU" sz="1800" spc="-1" strike="noStrike">
                          <a:latin typeface="Arial"/>
                        </a:rPr>
                        <a:t>32</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anchor="t">
                      <a:noAutofit/>
                    </a:bodyPr>
                    <a:p>
                      <a:pPr marL="216000" indent="-216000" algn="ctr">
                        <a:lnSpc>
                          <a:spcPct val="100000"/>
                        </a:lnSpc>
                        <a:buClr>
                          <a:srgbClr val="000000"/>
                        </a:buClr>
                        <a:buSzPct val="45000"/>
                        <a:buFont typeface="Wingdings" charset="2"/>
                        <a:buChar char=""/>
                      </a:pPr>
                      <a:r>
                        <a:rPr b="0" lang="ru-RU" sz="1800" spc="-1" strike="noStrike">
                          <a:latin typeface="Arial"/>
                        </a:rPr>
                        <a:t>28</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bl>
          </a:graphicData>
        </a:graphic>
      </p:graphicFrame>
      <p:sp>
        <p:nvSpPr>
          <p:cNvPr id="1267" name=""/>
          <p:cNvSpPr/>
          <p:nvPr/>
        </p:nvSpPr>
        <p:spPr>
          <a:xfrm>
            <a:off x="11160000" y="5220720"/>
            <a:ext cx="359280" cy="539280"/>
          </a:xfrm>
          <a:custGeom>
            <a:avLst/>
            <a:gdLst/>
            <a:ahLst/>
            <a:rect l="l" t="t" r="r" b="b"/>
            <a:pathLst>
              <a:path w="1002" h="1502">
                <a:moveTo>
                  <a:pt x="250" y="0"/>
                </a:moveTo>
                <a:lnTo>
                  <a:pt x="250" y="1125"/>
                </a:lnTo>
                <a:lnTo>
                  <a:pt x="0" y="1125"/>
                </a:lnTo>
                <a:lnTo>
                  <a:pt x="500" y="1501"/>
                </a:lnTo>
                <a:lnTo>
                  <a:pt x="1001" y="1125"/>
                </a:lnTo>
                <a:lnTo>
                  <a:pt x="750" y="1125"/>
                </a:lnTo>
                <a:lnTo>
                  <a:pt x="750" y="0"/>
                </a:lnTo>
                <a:lnTo>
                  <a:pt x="250" y="0"/>
                </a:lnTo>
              </a:path>
            </a:pathLst>
          </a:custGeom>
          <a:solidFill>
            <a:srgbClr val="729fcf"/>
          </a:solidFill>
          <a:ln w="0">
            <a:solidFill>
              <a:srgbClr val="3465a4"/>
            </a:solidFill>
          </a:ln>
        </p:spPr>
        <p:style>
          <a:lnRef idx="0"/>
          <a:fillRef idx="0"/>
          <a:effectRef idx="0"/>
          <a:fontRef idx="minor"/>
        </p:style>
      </p:sp>
      <p:graphicFrame>
        <p:nvGraphicFramePr>
          <p:cNvPr id="1268" name=""/>
          <p:cNvGraphicFramePr/>
          <p:nvPr/>
        </p:nvGraphicFramePr>
        <p:xfrm>
          <a:off x="1323720" y="2645280"/>
          <a:ext cx="16309440" cy="2276640"/>
        </p:xfrm>
        <a:graphic>
          <a:graphicData uri="http://schemas.openxmlformats.org/drawingml/2006/table">
            <a:tbl>
              <a:tblPr/>
              <a:tblGrid>
                <a:gridCol w="5514480"/>
                <a:gridCol w="1798560"/>
                <a:gridCol w="1799280"/>
                <a:gridCol w="1798560"/>
                <a:gridCol w="1799280"/>
                <a:gridCol w="1798560"/>
                <a:gridCol w="1801080"/>
              </a:tblGrid>
              <a:tr h="379440">
                <a:tc gridSpan="7">
                  <a:txBody>
                    <a:bodyPr lIns="90000" rIns="90000" tIns="46800" bIns="46800" anchor="t">
                      <a:noAutofit/>
                    </a:bodyPr>
                    <a:p>
                      <a:r>
                        <a:rPr b="1" lang="ru-RU" sz="1800" spc="-1" strike="noStrike">
                          <a:latin typeface="Arial"/>
                        </a:rPr>
                        <a:t>Data from 01 February 2024</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hMerge="1">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hMerge="1">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hMerge="1">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hMerge="1">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hMerge="1">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hMerge="1">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379440">
                <a:tc>
                  <a:txBody>
                    <a:bodyPr lIns="90000" rIns="90000" tIns="46800" bIns="46800" anchor="t">
                      <a:noAutofit/>
                    </a:bodyPr>
                    <a:p>
                      <a:r>
                        <a:rPr b="1" lang="ru-RU" sz="1800" spc="-1" strike="noStrike">
                          <a:latin typeface="Arial"/>
                        </a:rPr>
                        <a:t>Reason for loss of rights</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AFRIMETS</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APMP</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COOMET</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EURAMET</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GULFMET</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SIM</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379440">
                <a:tc>
                  <a:txBody>
                    <a:bodyPr lIns="90000" rIns="90000" tIns="46800" bIns="46800" anchor="t">
                      <a:noAutofit/>
                    </a:bodyPr>
                    <a:p>
                      <a:r>
                        <a:rPr b="0" lang="ru-RU" sz="1800" spc="-1" strike="noStrike">
                          <a:latin typeface="Arial"/>
                        </a:rPr>
                        <a:t>No reply to review request</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131</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485</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210</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477</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659</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544</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379440">
                <a:tc>
                  <a:txBody>
                    <a:bodyPr lIns="90000" rIns="90000" tIns="46800" bIns="46800" anchor="t">
                      <a:noAutofit/>
                    </a:bodyPr>
                    <a:p>
                      <a:r>
                        <a:rPr b="0" lang="ru-RU" sz="1800" spc="-1" strike="noStrike">
                          <a:latin typeface="Arial"/>
                        </a:rPr>
                        <a:t>Accepted but did not complete the review</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0" lang="ru-RU" sz="1800" spc="-1" strike="noStrike">
                          <a:latin typeface="Arial"/>
                        </a:rPr>
                        <a:t>39</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0" lang="ru-RU" sz="1800" spc="-1" strike="noStrike">
                          <a:latin typeface="Arial"/>
                        </a:rPr>
                        <a:t>16</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0" lang="ru-RU" sz="1800" spc="-1" strike="noStrike">
                          <a:latin typeface="Arial"/>
                        </a:rPr>
                        <a:t>4</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0" lang="ru-RU" sz="1800" spc="-1" strike="noStrike">
                          <a:latin typeface="Arial"/>
                        </a:rPr>
                        <a:t>7</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0" lang="ru-RU" sz="1800" spc="-1" strike="noStrike">
                          <a:latin typeface="Arial"/>
                        </a:rPr>
                        <a:t>27</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0" lang="ru-RU" sz="1800" spc="-1" strike="noStrike">
                          <a:latin typeface="Arial"/>
                        </a:rPr>
                        <a:t>6</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379440">
                <a:tc>
                  <a:txBody>
                    <a:bodyPr lIns="90000" rIns="90000" tIns="46800" bIns="46800" anchor="t">
                      <a:noAutofit/>
                    </a:bodyPr>
                    <a:p>
                      <a:r>
                        <a:rPr b="0" lang="ru-RU" sz="1800" spc="-1" strike="noStrike">
                          <a:latin typeface="Arial"/>
                        </a:rPr>
                        <a:t>Reviewed but did not vote when requested</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0</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0</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0</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0</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0</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t">
                      <a:noAutofit/>
                    </a:bodyPr>
                    <a:p>
                      <a:pPr algn="ctr">
                        <a:buNone/>
                      </a:pPr>
                      <a:r>
                        <a:rPr b="0" lang="ru-RU" sz="1800" spc="-1" strike="noStrike">
                          <a:latin typeface="Arial"/>
                        </a:rPr>
                        <a:t>0</a:t>
                      </a:r>
                      <a:endParaRPr b="0"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379440">
                <a:tc>
                  <a:txBody>
                    <a:bodyPr lIns="90000" rIns="90000" tIns="46800" bIns="46800" anchor="t">
                      <a:noAutofit/>
                    </a:bodyPr>
                    <a:p>
                      <a:r>
                        <a:rPr b="1" lang="ru-RU" sz="1800" spc="-1" strike="noStrike">
                          <a:latin typeface="Arial"/>
                        </a:rPr>
                        <a:t>Total loss of rights</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170</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501</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214</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484</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686</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t">
                      <a:noAutofit/>
                    </a:bodyPr>
                    <a:p>
                      <a:pPr algn="ctr">
                        <a:buNone/>
                      </a:pPr>
                      <a:r>
                        <a:rPr b="1" lang="ru-RU" sz="1800" spc="-1" strike="noStrike">
                          <a:latin typeface="Arial"/>
                        </a:rPr>
                        <a:t>550</a:t>
                      </a:r>
                      <a:endParaRPr b="1" lang="ru-RU" sz="1800" spc="-1" strike="noStrike">
                        <a:latin typeface="Arial"/>
                      </a:endParaRPr>
                    </a:p>
                  </a:txBody>
                  <a:tcPr anchor="t"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bl>
          </a:graphicData>
        </a:graphic>
      </p:graphicFrame>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69" name="Прямоугольник 4"/>
          <p:cNvSpPr/>
          <p:nvPr/>
        </p:nvSpPr>
        <p:spPr>
          <a:xfrm>
            <a:off x="1440000" y="668520"/>
            <a:ext cx="18047880" cy="149148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pPr>
            <a:r>
              <a:rPr b="1" lang="ru-RU" sz="2600" spc="-1" strike="noStrike">
                <a:solidFill>
                  <a:srgbClr val="000000"/>
                </a:solidFill>
                <a:latin typeface="Arial Narrow"/>
                <a:ea typeface="Calibri"/>
              </a:rPr>
              <a:t>О выполнении Программы сличений КООМЕТ (P2/2023), в т.ч. с учетом мероприятий Программы развития на 2023-2025 гг.:</a:t>
            </a:r>
            <a:endParaRPr b="0" lang="ru-RU" sz="2600" spc="-1" strike="noStrike">
              <a:latin typeface="Arial"/>
            </a:endParaRPr>
          </a:p>
          <a:p>
            <a:pPr>
              <a:lnSpc>
                <a:spcPct val="100000"/>
              </a:lnSpc>
              <a:buNone/>
            </a:pPr>
            <a:r>
              <a:rPr b="0" i="1" lang="ru-RU" sz="2600" spc="-1" strike="noStrike">
                <a:solidFill>
                  <a:srgbClr val="000000"/>
                </a:solidFill>
                <a:latin typeface="Arial Narrow"/>
                <a:ea typeface="Calibri"/>
              </a:rPr>
              <a:t>п.7.: Проведение мониторинга количества ключевых и дополнительных сличений КООМЕТ и количества завершенных и опубликованных сличений КООМЕТ</a:t>
            </a:r>
            <a:endParaRPr b="0" lang="ru-RU" sz="2600" spc="-1" strike="noStrike">
              <a:latin typeface="Arial"/>
            </a:endParaRPr>
          </a:p>
          <a:p>
            <a:pPr>
              <a:lnSpc>
                <a:spcPct val="100000"/>
              </a:lnSpc>
              <a:buNone/>
            </a:pPr>
            <a:endParaRPr b="0" lang="ru-RU" sz="2600" spc="-1" strike="noStrike">
              <a:latin typeface="Arial"/>
            </a:endParaRPr>
          </a:p>
        </p:txBody>
      </p:sp>
      <p:graphicFrame>
        <p:nvGraphicFramePr>
          <p:cNvPr id="1270" name="Диаграмма 3"/>
          <p:cNvGraphicFramePr/>
          <p:nvPr/>
        </p:nvGraphicFramePr>
        <p:xfrm>
          <a:off x="1825920" y="2486160"/>
          <a:ext cx="4513320" cy="366120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271" name="Диаграмма 6"/>
          <p:cNvGraphicFramePr/>
          <p:nvPr/>
        </p:nvGraphicFramePr>
        <p:xfrm>
          <a:off x="6035040" y="2486160"/>
          <a:ext cx="5389200" cy="3661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72" name="Диаграмма 7"/>
          <p:cNvGraphicFramePr/>
          <p:nvPr/>
        </p:nvGraphicFramePr>
        <p:xfrm>
          <a:off x="11263680" y="2328120"/>
          <a:ext cx="3804840" cy="3955320"/>
        </p:xfrm>
        <a:graphic>
          <a:graphicData uri="http://schemas.openxmlformats.org/drawingml/2006/chart">
            <c:chart xmlns:c="http://schemas.openxmlformats.org/drawingml/2006/chart" xmlns:r="http://schemas.openxmlformats.org/officeDocument/2006/relationships" r:id="rId3"/>
          </a:graphicData>
        </a:graphic>
      </p:graphicFrame>
      <p:sp>
        <p:nvSpPr>
          <p:cNvPr id="1273" name="Прямоугольник 2"/>
          <p:cNvSpPr/>
          <p:nvPr/>
        </p:nvSpPr>
        <p:spPr>
          <a:xfrm>
            <a:off x="639360" y="6695280"/>
            <a:ext cx="374400" cy="271440"/>
          </a:xfrm>
          <a:prstGeom prst="rect">
            <a:avLst/>
          </a:prstGeom>
          <a:solidFill>
            <a:srgbClr val="4f81bd"/>
          </a:solidFill>
          <a:ln>
            <a:noFill/>
          </a:ln>
        </p:spPr>
        <p:style>
          <a:lnRef idx="2">
            <a:schemeClr val="accent1">
              <a:shade val="50000"/>
            </a:schemeClr>
          </a:lnRef>
          <a:fillRef idx="1">
            <a:schemeClr val="accent1"/>
          </a:fillRef>
          <a:effectRef idx="0">
            <a:schemeClr val="accent1"/>
          </a:effectRef>
          <a:fontRef idx="minor"/>
        </p:style>
      </p:sp>
      <p:sp>
        <p:nvSpPr>
          <p:cNvPr id="1274" name="TextBox 5"/>
          <p:cNvSpPr/>
          <p:nvPr/>
        </p:nvSpPr>
        <p:spPr>
          <a:xfrm>
            <a:off x="1272600" y="6568920"/>
            <a:ext cx="3249360" cy="3330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pPr>
            <a:r>
              <a:rPr b="0" lang="ru-RU" sz="1600" spc="-1" strike="noStrike">
                <a:solidFill>
                  <a:srgbClr val="000000"/>
                </a:solidFill>
                <a:latin typeface="Arial"/>
                <a:ea typeface="Arial"/>
              </a:rPr>
              <a:t>Дополнительные</a:t>
            </a:r>
            <a:endParaRPr b="0" lang="ru-RU" sz="1600" spc="-1" strike="noStrike">
              <a:latin typeface="Arial"/>
            </a:endParaRPr>
          </a:p>
        </p:txBody>
      </p:sp>
      <p:sp>
        <p:nvSpPr>
          <p:cNvPr id="1275" name="Прямоугольник 7"/>
          <p:cNvSpPr/>
          <p:nvPr/>
        </p:nvSpPr>
        <p:spPr>
          <a:xfrm>
            <a:off x="5860080" y="6695280"/>
            <a:ext cx="374400" cy="2714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p:style>
      </p:sp>
      <p:sp>
        <p:nvSpPr>
          <p:cNvPr id="1276" name="TextBox 6"/>
          <p:cNvSpPr/>
          <p:nvPr/>
        </p:nvSpPr>
        <p:spPr>
          <a:xfrm>
            <a:off x="6338880" y="6568920"/>
            <a:ext cx="2373840" cy="3330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pPr>
            <a:r>
              <a:rPr b="0" lang="ru-RU" sz="1600" spc="-1" strike="noStrike">
                <a:solidFill>
                  <a:srgbClr val="000000"/>
                </a:solidFill>
                <a:latin typeface="Arial"/>
                <a:ea typeface="Arial"/>
              </a:rPr>
              <a:t>Ключевые</a:t>
            </a:r>
            <a:endParaRPr b="0" lang="ru-RU" sz="1600" spc="-1" strike="noStrike">
              <a:latin typeface="Arial"/>
            </a:endParaRPr>
          </a:p>
        </p:txBody>
      </p:sp>
      <p:sp>
        <p:nvSpPr>
          <p:cNvPr id="1277" name="Прямоугольник 8"/>
          <p:cNvSpPr/>
          <p:nvPr/>
        </p:nvSpPr>
        <p:spPr>
          <a:xfrm>
            <a:off x="9725760" y="6695280"/>
            <a:ext cx="374400" cy="27144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p:style>
      </p:sp>
      <p:sp>
        <p:nvSpPr>
          <p:cNvPr id="1278" name="TextBox 7"/>
          <p:cNvSpPr/>
          <p:nvPr/>
        </p:nvSpPr>
        <p:spPr>
          <a:xfrm>
            <a:off x="10139040" y="6568920"/>
            <a:ext cx="2248560" cy="3330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pPr>
            <a:r>
              <a:rPr b="0" lang="ru-RU" sz="1600" spc="-1" strike="noStrike">
                <a:solidFill>
                  <a:srgbClr val="000000"/>
                </a:solidFill>
                <a:latin typeface="Arial"/>
                <a:ea typeface="Arial"/>
              </a:rPr>
              <a:t>Пилотные</a:t>
            </a:r>
            <a:endParaRPr b="0" lang="ru-RU" sz="1600" spc="-1" strike="noStrike">
              <a:latin typeface="Arial"/>
            </a:endParaRPr>
          </a:p>
        </p:txBody>
      </p:sp>
      <p:sp>
        <p:nvSpPr>
          <p:cNvPr id="1279" name="Прямоугольник 9"/>
          <p:cNvSpPr/>
          <p:nvPr/>
        </p:nvSpPr>
        <p:spPr>
          <a:xfrm>
            <a:off x="14881680" y="6695280"/>
            <a:ext cx="374400" cy="2714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p:style>
      </p:sp>
      <p:sp>
        <p:nvSpPr>
          <p:cNvPr id="1280" name="TextBox 8"/>
          <p:cNvSpPr/>
          <p:nvPr/>
        </p:nvSpPr>
        <p:spPr>
          <a:xfrm>
            <a:off x="15867720" y="6568920"/>
            <a:ext cx="2350800" cy="333000"/>
          </a:xfrm>
          <a:prstGeom prst="rect">
            <a:avLst/>
          </a:prstGeom>
          <a:noFill/>
          <a:ln w="0">
            <a:noFill/>
          </a:ln>
        </p:spPr>
        <p:style>
          <a:lnRef idx="0"/>
          <a:fillRef idx="0"/>
          <a:effectRef idx="0"/>
          <a:fontRef idx="minor"/>
        </p:style>
        <p:txBody>
          <a:bodyPr lIns="90000" rIns="90000" tIns="45000" bIns="45000" anchor="t">
            <a:spAutoFit/>
          </a:bodyPr>
          <a:p>
            <a:pPr>
              <a:lnSpc>
                <a:spcPct val="100000"/>
              </a:lnSpc>
              <a:buNone/>
            </a:pPr>
            <a:r>
              <a:rPr b="0" lang="ru-RU" sz="1600" spc="-1" strike="noStrike">
                <a:solidFill>
                  <a:srgbClr val="000000"/>
                </a:solidFill>
                <a:latin typeface="Arial"/>
                <a:ea typeface="Arial"/>
              </a:rPr>
              <a:t>Не указан</a:t>
            </a:r>
            <a:endParaRPr b="0" lang="ru-RU" sz="1600" spc="-1" strike="noStrike">
              <a:latin typeface="Arial"/>
            </a:endParaRPr>
          </a:p>
        </p:txBody>
      </p:sp>
      <p:graphicFrame>
        <p:nvGraphicFramePr>
          <p:cNvPr id="1281" name="Таблица 3"/>
          <p:cNvGraphicFramePr/>
          <p:nvPr/>
        </p:nvGraphicFramePr>
        <p:xfrm>
          <a:off x="236520" y="7438320"/>
          <a:ext cx="19155960" cy="2643120"/>
        </p:xfrm>
        <a:graphic>
          <a:graphicData uri="http://schemas.openxmlformats.org/drawingml/2006/table">
            <a:tbl>
              <a:tblPr/>
              <a:tblGrid>
                <a:gridCol w="3165840"/>
                <a:gridCol w="1173600"/>
                <a:gridCol w="2467080"/>
                <a:gridCol w="1468080"/>
                <a:gridCol w="2647440"/>
                <a:gridCol w="1703880"/>
                <a:gridCol w="2569680"/>
                <a:gridCol w="1781640"/>
                <a:gridCol w="2178720"/>
              </a:tblGrid>
              <a:tr h="388440">
                <a:tc>
                  <a:tcPr anchor="b"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gridSpan="2">
                  <a:txBody>
                    <a:bodyPr lIns="68400" rIns="68400" tIns="0" bIns="0" anchor="ctr">
                      <a:noAutofit/>
                    </a:bodyPr>
                    <a:p>
                      <a:pPr algn="ctr">
                        <a:lnSpc>
                          <a:spcPct val="100000"/>
                        </a:lnSpc>
                        <a:buNone/>
                        <a:tabLst>
                          <a:tab algn="l" pos="0"/>
                        </a:tabLst>
                      </a:pPr>
                      <a:r>
                        <a:rPr b="1" lang="ru-RU" sz="1600" spc="7" strike="noStrike">
                          <a:solidFill>
                            <a:srgbClr val="ffffff"/>
                          </a:solidFill>
                          <a:latin typeface="Arial"/>
                          <a:ea typeface="Arial"/>
                        </a:rPr>
                        <a:t>Программа на 2020 год</a:t>
                      </a:r>
                      <a:endParaRPr b="0" lang="ru-RU" sz="1600" spc="-1" strike="noStrike">
                        <a:latin typeface="Times New Roman"/>
                      </a:endParaRPr>
                    </a:p>
                  </a:txBody>
                  <a:tcPr anchor="ct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hMerge="1">
                  <a:tcPr anchor="t" marL="90000" marR="90000">
                    <a:solidFill>
                      <a:srgbClr val="729fcf"/>
                    </a:solidFill>
                  </a:tcPr>
                </a:tc>
                <a:tc gridSpan="2">
                  <a:txBody>
                    <a:bodyPr lIns="68400" rIns="68400" tIns="0" bIns="0" anchor="ctr">
                      <a:noAutofit/>
                    </a:bodyPr>
                    <a:p>
                      <a:pPr algn="ctr">
                        <a:lnSpc>
                          <a:spcPct val="100000"/>
                        </a:lnSpc>
                        <a:buNone/>
                        <a:tabLst>
                          <a:tab algn="l" pos="0"/>
                        </a:tabLst>
                      </a:pPr>
                      <a:r>
                        <a:rPr b="1" lang="ru-RU" sz="1600" spc="7" strike="noStrike">
                          <a:solidFill>
                            <a:srgbClr val="ffffff"/>
                          </a:solidFill>
                          <a:latin typeface="Arial"/>
                          <a:ea typeface="Arial"/>
                        </a:rPr>
                        <a:t>Программа на 2021 год</a:t>
                      </a:r>
                      <a:endParaRPr b="0" lang="ru-RU" sz="1600" spc="-1" strike="noStrike">
                        <a:latin typeface="Times New Roman"/>
                      </a:endParaRPr>
                    </a:p>
                  </a:txBody>
                  <a:tcPr anchor="ct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hMerge="1">
                  <a:tcPr anchor="t" marL="90000" marR="90000">
                    <a:solidFill>
                      <a:srgbClr val="729fcf"/>
                    </a:solidFill>
                  </a:tcPr>
                </a:tc>
                <a:tc gridSpan="2">
                  <a:txBody>
                    <a:bodyPr lIns="68400" rIns="68400" tIns="0" bIns="0" anchor="ctr">
                      <a:noAutofit/>
                    </a:bodyPr>
                    <a:p>
                      <a:pPr algn="ctr">
                        <a:lnSpc>
                          <a:spcPct val="100000"/>
                        </a:lnSpc>
                        <a:buNone/>
                        <a:tabLst>
                          <a:tab algn="l" pos="0"/>
                        </a:tabLst>
                      </a:pPr>
                      <a:r>
                        <a:rPr b="1" lang="ru-RU" sz="1600" spc="7" strike="noStrike">
                          <a:solidFill>
                            <a:srgbClr val="ffffff"/>
                          </a:solidFill>
                          <a:latin typeface="Arial"/>
                          <a:ea typeface="Arial"/>
                        </a:rPr>
                        <a:t>Программа на 2022 год</a:t>
                      </a:r>
                      <a:endParaRPr b="0" lang="ru-RU" sz="1600" spc="-1" strike="noStrike">
                        <a:latin typeface="Times New Roman"/>
                      </a:endParaRPr>
                    </a:p>
                  </a:txBody>
                  <a:tcPr anchor="ct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hMerge="1">
                  <a:tcPr anchor="t" marL="90000" marR="90000">
                    <a:solidFill>
                      <a:srgbClr val="729fcf"/>
                    </a:solidFill>
                  </a:tcPr>
                </a:tc>
                <a:tc gridSpan="2">
                  <a:txBody>
                    <a:bodyPr lIns="68400" rIns="68400" tIns="0" bIns="0" anchor="ctr">
                      <a:noAutofit/>
                    </a:bodyPr>
                    <a:p>
                      <a:pPr algn="ctr">
                        <a:lnSpc>
                          <a:spcPct val="100000"/>
                        </a:lnSpc>
                        <a:buNone/>
                        <a:tabLst>
                          <a:tab algn="l" pos="0"/>
                        </a:tabLst>
                      </a:pPr>
                      <a:r>
                        <a:rPr b="1" lang="ru-RU" sz="1600" spc="7" strike="noStrike">
                          <a:solidFill>
                            <a:srgbClr val="ffffff"/>
                          </a:solidFill>
                          <a:latin typeface="Arial"/>
                          <a:ea typeface="Arial"/>
                        </a:rPr>
                        <a:t>Программа на 2023 год</a:t>
                      </a:r>
                      <a:endParaRPr b="0" lang="ru-RU" sz="1600" spc="-1" strike="noStrike">
                        <a:latin typeface="Times New Roman"/>
                      </a:endParaRPr>
                    </a:p>
                  </a:txBody>
                  <a:tcPr anchor="ct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hMerge="1">
                  <a:tcPr anchor="t" marL="90000" marR="90000">
                    <a:solidFill>
                      <a:srgbClr val="729fcf"/>
                    </a:solidFill>
                  </a:tcPr>
                </a:tc>
              </a:tr>
              <a:tr h="546480">
                <a:tc>
                  <a:txBody>
                    <a:bodyPr lIns="68400" rIns="68400" tIns="0" bIns="0" anchor="b">
                      <a:noAutofit/>
                    </a:bodyPr>
                    <a:p>
                      <a:pPr algn="r">
                        <a:lnSpc>
                          <a:spcPct val="115000"/>
                        </a:lnSpc>
                        <a:buNone/>
                        <a:tabLst>
                          <a:tab algn="l" pos="0"/>
                        </a:tabLst>
                      </a:pPr>
                      <a:r>
                        <a:rPr b="1" lang="ru-RU" sz="1600" spc="7" strike="noStrike">
                          <a:solidFill>
                            <a:srgbClr val="ffffff"/>
                          </a:solidFill>
                          <a:latin typeface="Arial"/>
                          <a:ea typeface="Arial"/>
                        </a:rPr>
                        <a:t>Дополнительное</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53</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46,9%</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49</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51,6%</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50</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56,8%</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0" rIns="0" tIns="0" bIns="0" anchor="b">
                      <a:noAutofit/>
                    </a:bodyPr>
                    <a:p>
                      <a:pPr algn="r">
                        <a:lnSpc>
                          <a:spcPct val="115000"/>
                        </a:lnSpc>
                        <a:buNone/>
                        <a:tabLst>
                          <a:tab algn="l" pos="0"/>
                        </a:tabLst>
                      </a:pPr>
                      <a:r>
                        <a:rPr b="0" lang="ru-RU" sz="1600" spc="7" strike="noStrike">
                          <a:solidFill>
                            <a:srgbClr val="000000"/>
                          </a:solidFill>
                          <a:latin typeface="Arial"/>
                          <a:ea typeface="Arial"/>
                        </a:rPr>
                        <a:t>43</a:t>
                      </a:r>
                      <a:endParaRPr b="0" lang="ru-RU" sz="1600" spc="-1" strike="noStrike">
                        <a:latin typeface="Times New Roman"/>
                      </a:endParaRPr>
                    </a:p>
                  </a:txBody>
                  <a:tcPr anchor="b">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9360" rIns="9360" tIns="9360" bIns="0" anchor="b">
                      <a:noAutofit/>
                    </a:bodyPr>
                    <a:p>
                      <a:pPr algn="r">
                        <a:lnSpc>
                          <a:spcPct val="115000"/>
                        </a:lnSpc>
                        <a:buNone/>
                        <a:tabLst>
                          <a:tab algn="l" pos="0"/>
                        </a:tabLst>
                      </a:pPr>
                      <a:r>
                        <a:rPr b="0" lang="ru-RU" sz="1600" spc="7" strike="noStrike">
                          <a:solidFill>
                            <a:srgbClr val="000000"/>
                          </a:solidFill>
                          <a:latin typeface="Arial"/>
                          <a:ea typeface="Arial"/>
                        </a:rPr>
                        <a:t>57,3%</a:t>
                      </a:r>
                      <a:endParaRPr b="0" lang="ru-RU" sz="16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87000">
                <a:tc>
                  <a:txBody>
                    <a:bodyPr lIns="68400" rIns="68400" tIns="0" bIns="0" anchor="b">
                      <a:noAutofit/>
                    </a:bodyPr>
                    <a:p>
                      <a:pPr algn="r">
                        <a:lnSpc>
                          <a:spcPct val="115000"/>
                        </a:lnSpc>
                        <a:buNone/>
                        <a:tabLst>
                          <a:tab algn="l" pos="0"/>
                        </a:tabLst>
                      </a:pPr>
                      <a:r>
                        <a:rPr b="1" lang="ru-RU" sz="1600" spc="7" strike="noStrike">
                          <a:solidFill>
                            <a:srgbClr val="ffffff"/>
                          </a:solidFill>
                          <a:latin typeface="Arial"/>
                          <a:ea typeface="Arial"/>
                        </a:rPr>
                        <a:t>Ключевое</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13</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11,5%</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7</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7,4%</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10</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11,4%</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0" rIns="0" tIns="0" bIns="0" anchor="b">
                      <a:noAutofit/>
                    </a:bodyPr>
                    <a:p>
                      <a:pPr algn="r">
                        <a:lnSpc>
                          <a:spcPct val="115000"/>
                        </a:lnSpc>
                        <a:buNone/>
                        <a:tabLst>
                          <a:tab algn="l" pos="0"/>
                        </a:tabLst>
                      </a:pPr>
                      <a:r>
                        <a:rPr b="0" lang="ru-RU" sz="1600" spc="7" strike="noStrike">
                          <a:solidFill>
                            <a:srgbClr val="000000"/>
                          </a:solidFill>
                          <a:latin typeface="Arial"/>
                          <a:ea typeface="Arial"/>
                        </a:rPr>
                        <a:t>9</a:t>
                      </a:r>
                      <a:endParaRPr b="0" lang="ru-RU" sz="1600" spc="-1" strike="noStrike">
                        <a:latin typeface="Times New Roman"/>
                      </a:endParaRPr>
                    </a:p>
                  </a:txBody>
                  <a:tcPr anchor="b">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15000"/>
                        </a:lnSpc>
                        <a:buNone/>
                        <a:tabLst>
                          <a:tab algn="l" pos="0"/>
                        </a:tabLst>
                      </a:pPr>
                      <a:r>
                        <a:rPr b="0" lang="ru-RU" sz="1600" spc="7" strike="noStrike">
                          <a:solidFill>
                            <a:srgbClr val="000000"/>
                          </a:solidFill>
                          <a:latin typeface="Arial"/>
                          <a:ea typeface="Arial"/>
                        </a:rPr>
                        <a:t>12,0%</a:t>
                      </a:r>
                      <a:endParaRPr b="0" lang="ru-RU" sz="16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87000">
                <a:tc>
                  <a:txBody>
                    <a:bodyPr lIns="68400" rIns="68400" tIns="0" bIns="0" anchor="b">
                      <a:noAutofit/>
                    </a:bodyPr>
                    <a:p>
                      <a:pPr algn="r">
                        <a:lnSpc>
                          <a:spcPct val="115000"/>
                        </a:lnSpc>
                        <a:buNone/>
                        <a:tabLst>
                          <a:tab algn="l" pos="0"/>
                        </a:tabLst>
                      </a:pPr>
                      <a:r>
                        <a:rPr b="1" lang="ru-RU" sz="1600" spc="7" strike="noStrike">
                          <a:solidFill>
                            <a:srgbClr val="ffffff"/>
                          </a:solidFill>
                          <a:latin typeface="Arial"/>
                          <a:ea typeface="Arial"/>
                        </a:rPr>
                        <a:t>Пилотные</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30</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26,5%</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26</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27,4%</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25</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28,4%</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0" rIns="0" tIns="0" bIns="0" anchor="b">
                      <a:noAutofit/>
                    </a:bodyPr>
                    <a:p>
                      <a:pPr algn="r">
                        <a:lnSpc>
                          <a:spcPct val="115000"/>
                        </a:lnSpc>
                        <a:buNone/>
                        <a:tabLst>
                          <a:tab algn="l" pos="0"/>
                        </a:tabLst>
                      </a:pPr>
                      <a:r>
                        <a:rPr b="0" lang="ru-RU" sz="1600" spc="7" strike="noStrike">
                          <a:solidFill>
                            <a:srgbClr val="000000"/>
                          </a:solidFill>
                          <a:latin typeface="Arial"/>
                          <a:ea typeface="Arial"/>
                        </a:rPr>
                        <a:t>23</a:t>
                      </a:r>
                      <a:endParaRPr b="0" lang="ru-RU" sz="1600" spc="-1" strike="noStrike">
                        <a:latin typeface="Times New Roman"/>
                      </a:endParaRPr>
                    </a:p>
                  </a:txBody>
                  <a:tcPr anchor="b">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lIns="9360" rIns="9360" tIns="9360" bIns="0" anchor="b">
                      <a:noAutofit/>
                    </a:bodyPr>
                    <a:p>
                      <a:pPr algn="r">
                        <a:lnSpc>
                          <a:spcPct val="115000"/>
                        </a:lnSpc>
                        <a:buNone/>
                        <a:tabLst>
                          <a:tab algn="l" pos="0"/>
                        </a:tabLst>
                      </a:pPr>
                      <a:r>
                        <a:rPr b="0" lang="ru-RU" sz="1600" spc="7" strike="noStrike">
                          <a:solidFill>
                            <a:srgbClr val="000000"/>
                          </a:solidFill>
                          <a:latin typeface="Arial"/>
                          <a:ea typeface="Arial"/>
                        </a:rPr>
                        <a:t>30,7%</a:t>
                      </a:r>
                      <a:endParaRPr b="0" lang="ru-RU" sz="16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87000">
                <a:tc>
                  <a:txBody>
                    <a:bodyPr lIns="68400" rIns="68400" tIns="0" bIns="0" anchor="b">
                      <a:noAutofit/>
                    </a:bodyPr>
                    <a:p>
                      <a:pPr algn="r">
                        <a:lnSpc>
                          <a:spcPct val="115000"/>
                        </a:lnSpc>
                        <a:buNone/>
                        <a:tabLst>
                          <a:tab algn="l" pos="0"/>
                        </a:tabLst>
                      </a:pPr>
                      <a:r>
                        <a:rPr b="1" lang="ru-RU" sz="1600" spc="7" strike="noStrike">
                          <a:solidFill>
                            <a:srgbClr val="ffffff"/>
                          </a:solidFill>
                          <a:latin typeface="Arial"/>
                          <a:ea typeface="Arial"/>
                        </a:rPr>
                        <a:t>Не указан</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17</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15,0%</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13</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13,7%</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3</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68400" rIns="68400" tIns="0" bIns="0" anchor="b">
                      <a:noAutofit/>
                    </a:bodyPr>
                    <a:p>
                      <a:pPr algn="r">
                        <a:lnSpc>
                          <a:spcPct val="115000"/>
                        </a:lnSpc>
                        <a:buNone/>
                        <a:tabLst>
                          <a:tab algn="l" pos="0"/>
                        </a:tabLst>
                      </a:pPr>
                      <a:r>
                        <a:rPr b="0" lang="ru-RU" sz="1600" spc="7" strike="noStrike">
                          <a:solidFill>
                            <a:srgbClr val="000000"/>
                          </a:solidFill>
                          <a:latin typeface="Arial"/>
                          <a:ea typeface="Arial"/>
                        </a:rPr>
                        <a:t>3,4%</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0" rIns="0" tIns="0" bIns="0" anchor="b">
                      <a:noAutofit/>
                    </a:bodyPr>
                    <a:p>
                      <a:pPr algn="r">
                        <a:lnSpc>
                          <a:spcPct val="115000"/>
                        </a:lnSpc>
                        <a:buNone/>
                        <a:tabLst>
                          <a:tab algn="l" pos="0"/>
                        </a:tabLst>
                      </a:pPr>
                      <a:r>
                        <a:rPr b="0" lang="ru-RU" sz="1600" spc="7" strike="noStrike">
                          <a:solidFill>
                            <a:srgbClr val="000000"/>
                          </a:solidFill>
                          <a:latin typeface="Arial"/>
                          <a:ea typeface="Arial"/>
                        </a:rPr>
                        <a:t>0</a:t>
                      </a:r>
                      <a:endParaRPr b="0" lang="ru-RU" sz="1600" spc="-1" strike="noStrike">
                        <a:latin typeface="Times New Roman"/>
                      </a:endParaRPr>
                    </a:p>
                  </a:txBody>
                  <a:tcPr anchor="b">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lIns="9360" rIns="9360" tIns="9360" bIns="0" anchor="b">
                      <a:noAutofit/>
                    </a:bodyPr>
                    <a:p>
                      <a:pPr algn="r">
                        <a:lnSpc>
                          <a:spcPct val="115000"/>
                        </a:lnSpc>
                        <a:buNone/>
                        <a:tabLst>
                          <a:tab algn="l" pos="0"/>
                        </a:tabLst>
                      </a:pPr>
                      <a:r>
                        <a:rPr b="0" lang="ru-RU" sz="1600" spc="7" strike="noStrike">
                          <a:solidFill>
                            <a:srgbClr val="000000"/>
                          </a:solidFill>
                          <a:latin typeface="Arial"/>
                          <a:ea typeface="Arial"/>
                        </a:rPr>
                        <a:t>0,0%</a:t>
                      </a:r>
                      <a:endParaRPr b="0" lang="ru-RU" sz="1600" spc="-1" strike="noStrike">
                        <a:latin typeface="Times New Roman"/>
                      </a:endParaRPr>
                    </a:p>
                  </a:txBody>
                  <a:tcPr anchor="b"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547200">
                <a:tc>
                  <a:txBody>
                    <a:bodyPr lIns="68400" rIns="68400" tIns="0" bIns="0" anchor="b">
                      <a:noAutofit/>
                    </a:bodyPr>
                    <a:p>
                      <a:pPr algn="r">
                        <a:lnSpc>
                          <a:spcPct val="115000"/>
                        </a:lnSpc>
                        <a:buNone/>
                        <a:tabLst>
                          <a:tab algn="l" pos="0"/>
                        </a:tabLst>
                      </a:pPr>
                      <a:r>
                        <a:rPr b="1" lang="ru-RU" sz="1600" spc="7" strike="noStrike">
                          <a:solidFill>
                            <a:srgbClr val="ffffff"/>
                          </a:solidFill>
                          <a:latin typeface="Arial"/>
                          <a:ea typeface="Arial"/>
                        </a:rPr>
                        <a:t>Всего проектов </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gridSpan="2">
                  <a:txBody>
                    <a:bodyPr lIns="68400" rIns="68400" tIns="0" bIns="0" anchor="b">
                      <a:noAutofit/>
                    </a:bodyPr>
                    <a:p>
                      <a:pPr algn="r">
                        <a:lnSpc>
                          <a:spcPct val="115000"/>
                        </a:lnSpc>
                        <a:buNone/>
                        <a:tabLst>
                          <a:tab algn="l" pos="0"/>
                        </a:tabLst>
                      </a:pPr>
                      <a:r>
                        <a:rPr b="1" lang="ru-RU" sz="1600" spc="7" strike="noStrike">
                          <a:solidFill>
                            <a:srgbClr val="000000"/>
                          </a:solidFill>
                          <a:latin typeface="Arial"/>
                          <a:ea typeface="Arial"/>
                        </a:rPr>
                        <a:t>113</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hMerge="1">
                  <a:tcPr anchor="t" marL="90000" marR="90000">
                    <a:solidFill>
                      <a:srgbClr val="729fcf"/>
                    </a:solidFill>
                  </a:tcPr>
                </a:tc>
                <a:tc gridSpan="2">
                  <a:txBody>
                    <a:bodyPr lIns="68400" rIns="68400" tIns="0" bIns="0" anchor="b">
                      <a:noAutofit/>
                    </a:bodyPr>
                    <a:p>
                      <a:pPr algn="r">
                        <a:lnSpc>
                          <a:spcPct val="115000"/>
                        </a:lnSpc>
                        <a:buNone/>
                        <a:tabLst>
                          <a:tab algn="l" pos="0"/>
                        </a:tabLst>
                      </a:pPr>
                      <a:r>
                        <a:rPr b="1" lang="ru-RU" sz="1600" spc="7" strike="noStrike">
                          <a:solidFill>
                            <a:srgbClr val="000000"/>
                          </a:solidFill>
                          <a:latin typeface="Arial"/>
                          <a:ea typeface="Arial"/>
                        </a:rPr>
                        <a:t>95</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hMerge="1">
                  <a:tcPr anchor="t" marL="90000" marR="90000">
                    <a:solidFill>
                      <a:srgbClr val="729fcf"/>
                    </a:solidFill>
                  </a:tcPr>
                </a:tc>
                <a:tc gridSpan="2">
                  <a:txBody>
                    <a:bodyPr lIns="68400" rIns="68400" tIns="0" bIns="0" anchor="b">
                      <a:noAutofit/>
                    </a:bodyPr>
                    <a:p>
                      <a:pPr algn="r">
                        <a:lnSpc>
                          <a:spcPct val="115000"/>
                        </a:lnSpc>
                        <a:buNone/>
                        <a:tabLst>
                          <a:tab algn="l" pos="0"/>
                        </a:tabLst>
                      </a:pPr>
                      <a:r>
                        <a:rPr b="1" lang="ru-RU" sz="1600" spc="7" strike="noStrike">
                          <a:solidFill>
                            <a:srgbClr val="000000"/>
                          </a:solidFill>
                          <a:latin typeface="Arial"/>
                          <a:ea typeface="Arial"/>
                        </a:rPr>
                        <a:t>88</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hMerge="1">
                  <a:tcPr anchor="t" marL="90000" marR="90000">
                    <a:solidFill>
                      <a:srgbClr val="729fcf"/>
                    </a:solidFill>
                  </a:tcPr>
                </a:tc>
                <a:tc gridSpan="2">
                  <a:txBody>
                    <a:bodyPr lIns="68400" rIns="68400" tIns="0" bIns="0" anchor="b">
                      <a:noAutofit/>
                    </a:bodyPr>
                    <a:p>
                      <a:pPr algn="r">
                        <a:lnSpc>
                          <a:spcPct val="115000"/>
                        </a:lnSpc>
                        <a:buNone/>
                        <a:tabLst>
                          <a:tab algn="l" pos="0"/>
                        </a:tabLst>
                      </a:pPr>
                      <a:r>
                        <a:rPr b="1" lang="ru-RU" sz="1600" spc="7" strike="noStrike">
                          <a:solidFill>
                            <a:srgbClr val="000000"/>
                          </a:solidFill>
                          <a:latin typeface="Arial"/>
                          <a:ea typeface="Arial"/>
                        </a:rPr>
                        <a:t>75</a:t>
                      </a:r>
                      <a:endParaRPr b="0" lang="ru-RU" sz="1600" spc="-1" strike="noStrike">
                        <a:latin typeface="Times New Roman"/>
                      </a:endParaRPr>
                    </a:p>
                  </a:txBody>
                  <a:tcPr anchor="b"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hMerge="1">
                  <a:tcPr anchor="t" marL="90000" marR="90000">
                    <a:solidFill>
                      <a:srgbClr val="729fcf"/>
                    </a:solidFill>
                  </a:tcPr>
                </a:tc>
              </a:tr>
            </a:tbl>
          </a:graphicData>
        </a:graphic>
      </p:graphicFrame>
      <p:graphicFrame>
        <p:nvGraphicFramePr>
          <p:cNvPr id="1282" name="Диаграмма 8"/>
          <p:cNvGraphicFramePr/>
          <p:nvPr/>
        </p:nvGraphicFramePr>
        <p:xfrm>
          <a:off x="15256800" y="2328120"/>
          <a:ext cx="4452120" cy="3800160"/>
        </p:xfrm>
        <a:graphic>
          <a:graphicData uri="http://schemas.openxmlformats.org/drawingml/2006/chart">
            <c:chart xmlns:c="http://schemas.openxmlformats.org/drawingml/2006/chart" xmlns:r="http://schemas.openxmlformats.org/officeDocument/2006/relationships" r:id="rId4"/>
          </a:graphicData>
        </a:graphic>
      </p:graphicFrame>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1586</TotalTime>
  <Application>LibreOffice/7.2.7.2$Windows_X86_64 LibreOffice_project/8d71d29d553c0f7dcbfa38fbfda25ee34cce99a2</Application>
  <AppVersion>15.0000</AppVersion>
  <Words>256</Words>
  <Paragraphs>42</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Yakovleva</dc:creator>
  <dc:description/>
  <dc:language>ru-RU</dc:language>
  <cp:lastModifiedBy/>
  <cp:lastPrinted>2019-10-01T16:24:59Z</cp:lastPrinted>
  <dcterms:modified xsi:type="dcterms:W3CDTF">2024-02-01T14:08:29Z</dcterms:modified>
  <cp:revision>647</cp:revision>
  <dc:subject/>
  <dc:title>Презентация PowerPoint</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HiddenSlides">
    <vt:i4>0</vt:i4>
  </property>
  <property fmtid="{D5CDD505-2E9C-101B-9397-08002B2CF9AE}" pid="3" name="HyperlinksChanged">
    <vt:bool>0</vt:bool>
  </property>
  <property fmtid="{D5CDD505-2E9C-101B-9397-08002B2CF9AE}" pid="4" name="LinksUpToDate">
    <vt:bool>0</vt:bool>
  </property>
  <property fmtid="{D5CDD505-2E9C-101B-9397-08002B2CF9AE}" pid="5" name="MMClips">
    <vt:i4>0</vt:i4>
  </property>
  <property fmtid="{D5CDD505-2E9C-101B-9397-08002B2CF9AE}" pid="6" name="Notes">
    <vt:i4>0</vt:i4>
  </property>
  <property fmtid="{D5CDD505-2E9C-101B-9397-08002B2CF9AE}" pid="7" name="PresentationFormat">
    <vt:lpwstr>Произвольный</vt:lpwstr>
  </property>
  <property fmtid="{D5CDD505-2E9C-101B-9397-08002B2CF9AE}" pid="8" name="ScaleCrop">
    <vt:bool>0</vt:bool>
  </property>
  <property fmtid="{D5CDD505-2E9C-101B-9397-08002B2CF9AE}" pid="9" name="ShareDoc">
    <vt:bool>0</vt:bool>
  </property>
  <property fmtid="{D5CDD505-2E9C-101B-9397-08002B2CF9AE}" pid="10" name="Slides">
    <vt:i4>5</vt:i4>
  </property>
</Properties>
</file>